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>
      <p:cViewPr varScale="1">
        <p:scale>
          <a:sx n="161" d="100"/>
          <a:sy n="161" d="100"/>
        </p:scale>
        <p:origin x="34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3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258" y="227516"/>
            <a:ext cx="87250" cy="872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383" y="460298"/>
            <a:ext cx="87250" cy="8725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497" y="227516"/>
            <a:ext cx="87249" cy="8725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622" y="460298"/>
            <a:ext cx="87249" cy="8725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179" y="227516"/>
            <a:ext cx="87249" cy="8725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303" y="460298"/>
            <a:ext cx="87249" cy="8725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417" y="227516"/>
            <a:ext cx="87257" cy="8725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543" y="460298"/>
            <a:ext cx="87257" cy="872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8261" y="1560084"/>
            <a:ext cx="7647477" cy="1012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E2583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41834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E2583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8643" y="1137792"/>
            <a:ext cx="3216910" cy="2626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041834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E2583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3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49307" y="1822676"/>
            <a:ext cx="4645385" cy="1459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E2583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937" y="2100397"/>
            <a:ext cx="8152124" cy="1452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41834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4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61.png"/><Relationship Id="rId5" Type="http://schemas.openxmlformats.org/officeDocument/2006/relationships/image" Target="../media/image67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image" Target="../media/image34.png"/><Relationship Id="rId7" Type="http://schemas.openxmlformats.org/officeDocument/2006/relationships/image" Target="../media/image70.png"/><Relationship Id="rId12" Type="http://schemas.openxmlformats.org/officeDocument/2006/relationships/image" Target="../media/image59.png"/><Relationship Id="rId2" Type="http://schemas.openxmlformats.org/officeDocument/2006/relationships/image" Target="../media/image79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35.png"/><Relationship Id="rId1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image" Target="../media/image58.png"/><Relationship Id="rId9" Type="http://schemas.openxmlformats.org/officeDocument/2006/relationships/image" Target="../media/image82.png"/><Relationship Id="rId1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48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93.png"/><Relationship Id="rId5" Type="http://schemas.openxmlformats.org/officeDocument/2006/relationships/image" Target="../media/image46.png"/><Relationship Id="rId15" Type="http://schemas.openxmlformats.org/officeDocument/2006/relationships/image" Target="../media/image67.png"/><Relationship Id="rId10" Type="http://schemas.openxmlformats.org/officeDocument/2006/relationships/image" Target="../media/image49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Relationship Id="rId1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98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97.jpg"/><Relationship Id="rId5" Type="http://schemas.openxmlformats.org/officeDocument/2006/relationships/image" Target="../media/image96.png"/><Relationship Id="rId10" Type="http://schemas.openxmlformats.org/officeDocument/2006/relationships/image" Target="../media/image42.png"/><Relationship Id="rId4" Type="http://schemas.openxmlformats.org/officeDocument/2006/relationships/image" Target="../media/image68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99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5" Type="http://schemas.openxmlformats.org/officeDocument/2006/relationships/image" Target="../media/image102.png"/><Relationship Id="rId15" Type="http://schemas.openxmlformats.org/officeDocument/2006/relationships/image" Target="../media/image19.png"/><Relationship Id="rId10" Type="http://schemas.openxmlformats.org/officeDocument/2006/relationships/image" Target="../media/image13.png"/><Relationship Id="rId19" Type="http://schemas.openxmlformats.org/officeDocument/2006/relationships/image" Target="../media/image20.png"/><Relationship Id="rId4" Type="http://schemas.openxmlformats.org/officeDocument/2006/relationships/image" Target="../media/image101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19.png"/><Relationship Id="rId2" Type="http://schemas.openxmlformats.org/officeDocument/2006/relationships/image" Target="../media/image111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5" Type="http://schemas.openxmlformats.org/officeDocument/2006/relationships/image" Target="../media/image122.png"/><Relationship Id="rId10" Type="http://schemas.openxmlformats.org/officeDocument/2006/relationships/hyperlink" Target="http://www.linkedin.com/in/jani-miya-shaik/" TargetMode="External"/><Relationship Id="rId4" Type="http://schemas.openxmlformats.org/officeDocument/2006/relationships/image" Target="../media/image113.png"/><Relationship Id="rId9" Type="http://schemas.openxmlformats.org/officeDocument/2006/relationships/hyperlink" Target="mailto:janimiyask72@gmail.com" TargetMode="External"/><Relationship Id="rId1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17.png"/><Relationship Id="rId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47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3413" y="3447720"/>
            <a:ext cx="2045970" cy="3416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10"/>
              </a:spcBef>
            </a:pPr>
            <a:r>
              <a:rPr sz="1050" spc="10" dirty="0">
                <a:solidFill>
                  <a:srgbClr val="041834"/>
                </a:solidFill>
                <a:latin typeface="Arial MT"/>
                <a:cs typeface="Arial MT"/>
              </a:rPr>
              <a:t>Presenter</a:t>
            </a:r>
            <a:r>
              <a:rPr sz="105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041834"/>
                </a:solidFill>
                <a:latin typeface="Arial MT"/>
                <a:cs typeface="Arial MT"/>
              </a:rPr>
              <a:t>Name:</a:t>
            </a:r>
            <a:r>
              <a:rPr sz="105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041834"/>
                </a:solidFill>
                <a:latin typeface="Arial MT"/>
                <a:cs typeface="Arial MT"/>
              </a:rPr>
              <a:t>Jani</a:t>
            </a:r>
            <a:r>
              <a:rPr sz="105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041834"/>
                </a:solidFill>
                <a:latin typeface="Arial MT"/>
                <a:cs typeface="Arial MT"/>
              </a:rPr>
              <a:t>Miya</a:t>
            </a:r>
            <a:r>
              <a:rPr sz="105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041834"/>
                </a:solidFill>
                <a:latin typeface="Arial MT"/>
                <a:cs typeface="Arial MT"/>
              </a:rPr>
              <a:t>Shaik </a:t>
            </a:r>
            <a:r>
              <a:rPr sz="1050" spc="-27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041834"/>
                </a:solidFill>
                <a:latin typeface="Arial MT"/>
                <a:cs typeface="Arial MT"/>
              </a:rPr>
              <a:t>Date:</a:t>
            </a:r>
            <a:r>
              <a:rPr sz="10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041834"/>
                </a:solidFill>
                <a:latin typeface="Arial MT"/>
                <a:cs typeface="Arial MT"/>
              </a:rPr>
              <a:t>27th</a:t>
            </a:r>
            <a:r>
              <a:rPr sz="10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041834"/>
                </a:solidFill>
                <a:latin typeface="Arial MT"/>
                <a:cs typeface="Arial MT"/>
              </a:rPr>
              <a:t>October</a:t>
            </a:r>
            <a:r>
              <a:rPr sz="10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041834"/>
                </a:solidFill>
                <a:latin typeface="Arial MT"/>
                <a:cs typeface="Arial MT"/>
              </a:rPr>
              <a:t>2024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8261" y="1560084"/>
            <a:ext cx="4081145" cy="101219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>
              <a:lnSpc>
                <a:spcPts val="3690"/>
              </a:lnSpc>
              <a:spcBef>
                <a:spcPts val="545"/>
              </a:spcBef>
            </a:pPr>
            <a:r>
              <a:rPr sz="3400" spc="-5" dirty="0">
                <a:solidFill>
                  <a:srgbClr val="041834"/>
                </a:solidFill>
                <a:latin typeface="Arial MT"/>
                <a:cs typeface="Arial MT"/>
              </a:rPr>
              <a:t>Data Scientist Co-Op </a:t>
            </a:r>
            <a:r>
              <a:rPr sz="3400" spc="-93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041834"/>
                </a:solidFill>
                <a:latin typeface="Arial MT"/>
                <a:cs typeface="Arial MT"/>
              </a:rPr>
              <a:t>Case</a:t>
            </a:r>
            <a:r>
              <a:rPr sz="3400" spc="-5" dirty="0">
                <a:solidFill>
                  <a:srgbClr val="041834"/>
                </a:solidFill>
                <a:latin typeface="Arial MT"/>
                <a:cs typeface="Arial MT"/>
              </a:rPr>
              <a:t> Study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261" y="2730639"/>
            <a:ext cx="21221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41834"/>
                </a:solidFill>
                <a:latin typeface="Arial MT"/>
                <a:cs typeface="Arial MT"/>
              </a:rPr>
              <a:t>Cohere</a:t>
            </a:r>
            <a:r>
              <a:rPr sz="15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41834"/>
                </a:solidFill>
                <a:latin typeface="Arial MT"/>
                <a:cs typeface="Arial MT"/>
              </a:rPr>
              <a:t>Pets</a:t>
            </a:r>
            <a:r>
              <a:rPr sz="15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41834"/>
                </a:solidFill>
                <a:latin typeface="Arial MT"/>
                <a:cs typeface="Arial MT"/>
              </a:rPr>
              <a:t>Case</a:t>
            </a:r>
            <a:r>
              <a:rPr sz="15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41834"/>
                </a:solidFill>
                <a:latin typeface="Arial MT"/>
                <a:cs typeface="Arial MT"/>
              </a:rPr>
              <a:t>Study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88211" y="0"/>
            <a:ext cx="4157345" cy="5146040"/>
            <a:chOff x="4988211" y="0"/>
            <a:chExt cx="4157345" cy="5146040"/>
          </a:xfrm>
        </p:grpSpPr>
        <p:sp>
          <p:nvSpPr>
            <p:cNvPr id="6" name="object 6"/>
            <p:cNvSpPr/>
            <p:nvPr/>
          </p:nvSpPr>
          <p:spPr>
            <a:xfrm>
              <a:off x="4988211" y="0"/>
              <a:ext cx="4156075" cy="3566160"/>
            </a:xfrm>
            <a:custGeom>
              <a:avLst/>
              <a:gdLst/>
              <a:ahLst/>
              <a:cxnLst/>
              <a:rect l="l" t="t" r="r" b="b"/>
              <a:pathLst>
                <a:path w="4156075" h="3566160">
                  <a:moveTo>
                    <a:pt x="4155788" y="0"/>
                  </a:moveTo>
                  <a:lnTo>
                    <a:pt x="7211" y="0"/>
                  </a:lnTo>
                  <a:lnTo>
                    <a:pt x="4825" y="39552"/>
                  </a:lnTo>
                  <a:lnTo>
                    <a:pt x="2714" y="84578"/>
                  </a:lnTo>
                  <a:lnTo>
                    <a:pt x="1206" y="129625"/>
                  </a:lnTo>
                  <a:lnTo>
                    <a:pt x="301" y="174684"/>
                  </a:lnTo>
                  <a:lnTo>
                    <a:pt x="0" y="219750"/>
                  </a:lnTo>
                  <a:lnTo>
                    <a:pt x="301" y="264815"/>
                  </a:lnTo>
                  <a:lnTo>
                    <a:pt x="1206" y="309874"/>
                  </a:lnTo>
                  <a:lnTo>
                    <a:pt x="2714" y="354921"/>
                  </a:lnTo>
                  <a:lnTo>
                    <a:pt x="4825" y="399947"/>
                  </a:lnTo>
                  <a:lnTo>
                    <a:pt x="7540" y="444947"/>
                  </a:lnTo>
                  <a:lnTo>
                    <a:pt x="10858" y="489914"/>
                  </a:lnTo>
                  <a:lnTo>
                    <a:pt x="14779" y="534842"/>
                  </a:lnTo>
                  <a:lnTo>
                    <a:pt x="19303" y="579723"/>
                  </a:lnTo>
                  <a:lnTo>
                    <a:pt x="24431" y="624552"/>
                  </a:lnTo>
                  <a:lnTo>
                    <a:pt x="30162" y="669322"/>
                  </a:lnTo>
                  <a:lnTo>
                    <a:pt x="36496" y="714026"/>
                  </a:lnTo>
                  <a:lnTo>
                    <a:pt x="43433" y="758658"/>
                  </a:lnTo>
                  <a:lnTo>
                    <a:pt x="50973" y="803211"/>
                  </a:lnTo>
                  <a:lnTo>
                    <a:pt x="59117" y="847678"/>
                  </a:lnTo>
                  <a:lnTo>
                    <a:pt x="67864" y="892054"/>
                  </a:lnTo>
                  <a:lnTo>
                    <a:pt x="77214" y="936330"/>
                  </a:lnTo>
                  <a:lnTo>
                    <a:pt x="87168" y="980502"/>
                  </a:lnTo>
                  <a:lnTo>
                    <a:pt x="97724" y="1024562"/>
                  </a:lnTo>
                  <a:lnTo>
                    <a:pt x="108884" y="1068503"/>
                  </a:lnTo>
                  <a:lnTo>
                    <a:pt x="120648" y="1112319"/>
                  </a:lnTo>
                  <a:lnTo>
                    <a:pt x="133014" y="1156004"/>
                  </a:lnTo>
                  <a:lnTo>
                    <a:pt x="145984" y="1199551"/>
                  </a:lnTo>
                  <a:lnTo>
                    <a:pt x="159557" y="1242953"/>
                  </a:lnTo>
                  <a:lnTo>
                    <a:pt x="173733" y="1286204"/>
                  </a:lnTo>
                  <a:lnTo>
                    <a:pt x="188512" y="1329297"/>
                  </a:lnTo>
                  <a:lnTo>
                    <a:pt x="203895" y="1372226"/>
                  </a:lnTo>
                  <a:lnTo>
                    <a:pt x="219881" y="1414984"/>
                  </a:lnTo>
                  <a:lnTo>
                    <a:pt x="236470" y="1457564"/>
                  </a:lnTo>
                  <a:lnTo>
                    <a:pt x="253662" y="1499960"/>
                  </a:lnTo>
                  <a:lnTo>
                    <a:pt x="271458" y="1542165"/>
                  </a:lnTo>
                  <a:lnTo>
                    <a:pt x="289857" y="1584173"/>
                  </a:lnTo>
                  <a:lnTo>
                    <a:pt x="308859" y="1625977"/>
                  </a:lnTo>
                  <a:lnTo>
                    <a:pt x="328464" y="1667571"/>
                  </a:lnTo>
                  <a:lnTo>
                    <a:pt x="348673" y="1708948"/>
                  </a:lnTo>
                  <a:lnTo>
                    <a:pt x="369484" y="1750101"/>
                  </a:lnTo>
                  <a:lnTo>
                    <a:pt x="390899" y="1791024"/>
                  </a:lnTo>
                  <a:lnTo>
                    <a:pt x="412918" y="1831711"/>
                  </a:lnTo>
                  <a:lnTo>
                    <a:pt x="435539" y="1872154"/>
                  </a:lnTo>
                  <a:lnTo>
                    <a:pt x="458764" y="1912347"/>
                  </a:lnTo>
                  <a:lnTo>
                    <a:pt x="482592" y="1952284"/>
                  </a:lnTo>
                  <a:lnTo>
                    <a:pt x="507023" y="1991958"/>
                  </a:lnTo>
                  <a:lnTo>
                    <a:pt x="532058" y="2031362"/>
                  </a:lnTo>
                  <a:lnTo>
                    <a:pt x="557695" y="2070490"/>
                  </a:lnTo>
                  <a:lnTo>
                    <a:pt x="583936" y="2109335"/>
                  </a:lnTo>
                  <a:lnTo>
                    <a:pt x="610781" y="2147891"/>
                  </a:lnTo>
                  <a:lnTo>
                    <a:pt x="638228" y="2186151"/>
                  </a:lnTo>
                  <a:lnTo>
                    <a:pt x="666279" y="2224108"/>
                  </a:lnTo>
                  <a:lnTo>
                    <a:pt x="694933" y="2261757"/>
                  </a:lnTo>
                  <a:lnTo>
                    <a:pt x="724190" y="2299090"/>
                  </a:lnTo>
                  <a:lnTo>
                    <a:pt x="754050" y="2336100"/>
                  </a:lnTo>
                  <a:lnTo>
                    <a:pt x="784514" y="2372782"/>
                  </a:lnTo>
                  <a:lnTo>
                    <a:pt x="815581" y="2409128"/>
                  </a:lnTo>
                  <a:lnTo>
                    <a:pt x="847251" y="2445133"/>
                  </a:lnTo>
                  <a:lnTo>
                    <a:pt x="879524" y="2480789"/>
                  </a:lnTo>
                  <a:lnTo>
                    <a:pt x="912401" y="2516090"/>
                  </a:lnTo>
                  <a:lnTo>
                    <a:pt x="945881" y="2551029"/>
                  </a:lnTo>
                  <a:lnTo>
                    <a:pt x="979964" y="2585600"/>
                  </a:lnTo>
                  <a:lnTo>
                    <a:pt x="1014535" y="2619683"/>
                  </a:lnTo>
                  <a:lnTo>
                    <a:pt x="1049475" y="2653164"/>
                  </a:lnTo>
                  <a:lnTo>
                    <a:pt x="1084776" y="2686040"/>
                  </a:lnTo>
                  <a:lnTo>
                    <a:pt x="1120432" y="2718314"/>
                  </a:lnTo>
                  <a:lnTo>
                    <a:pt x="1156437" y="2749984"/>
                  </a:lnTo>
                  <a:lnTo>
                    <a:pt x="1192784" y="2781052"/>
                  </a:lnTo>
                  <a:lnTo>
                    <a:pt x="1229466" y="2811515"/>
                  </a:lnTo>
                  <a:lnTo>
                    <a:pt x="1266476" y="2841376"/>
                  </a:lnTo>
                  <a:lnTo>
                    <a:pt x="1303810" y="2870633"/>
                  </a:lnTo>
                  <a:lnTo>
                    <a:pt x="1341458" y="2899288"/>
                  </a:lnTo>
                  <a:lnTo>
                    <a:pt x="1379416" y="2927339"/>
                  </a:lnTo>
                  <a:lnTo>
                    <a:pt x="1417676" y="2954786"/>
                  </a:lnTo>
                  <a:lnTo>
                    <a:pt x="1456232" y="2981631"/>
                  </a:lnTo>
                  <a:lnTo>
                    <a:pt x="1495078" y="3007872"/>
                  </a:lnTo>
                  <a:lnTo>
                    <a:pt x="1534206" y="3033510"/>
                  </a:lnTo>
                  <a:lnTo>
                    <a:pt x="1573610" y="3058544"/>
                  </a:lnTo>
                  <a:lnTo>
                    <a:pt x="1613284" y="3082976"/>
                  </a:lnTo>
                  <a:lnTo>
                    <a:pt x="1653221" y="3106804"/>
                  </a:lnTo>
                  <a:lnTo>
                    <a:pt x="1693414" y="3130029"/>
                  </a:lnTo>
                  <a:lnTo>
                    <a:pt x="1733858" y="3152651"/>
                  </a:lnTo>
                  <a:lnTo>
                    <a:pt x="1774544" y="3174669"/>
                  </a:lnTo>
                  <a:lnTo>
                    <a:pt x="1815467" y="3196084"/>
                  </a:lnTo>
                  <a:lnTo>
                    <a:pt x="1856621" y="3216896"/>
                  </a:lnTo>
                  <a:lnTo>
                    <a:pt x="1897998" y="3237105"/>
                  </a:lnTo>
                  <a:lnTo>
                    <a:pt x="1939592" y="3256711"/>
                  </a:lnTo>
                  <a:lnTo>
                    <a:pt x="1981396" y="3275713"/>
                  </a:lnTo>
                  <a:lnTo>
                    <a:pt x="2023405" y="3294112"/>
                  </a:lnTo>
                  <a:lnTo>
                    <a:pt x="2065610" y="3311907"/>
                  </a:lnTo>
                  <a:lnTo>
                    <a:pt x="2108006" y="3329100"/>
                  </a:lnTo>
                  <a:lnTo>
                    <a:pt x="2150587" y="3345689"/>
                  </a:lnTo>
                  <a:lnTo>
                    <a:pt x="2193344" y="3361675"/>
                  </a:lnTo>
                  <a:lnTo>
                    <a:pt x="2236273" y="3377058"/>
                  </a:lnTo>
                  <a:lnTo>
                    <a:pt x="2279366" y="3391838"/>
                  </a:lnTo>
                  <a:lnTo>
                    <a:pt x="2322617" y="3406014"/>
                  </a:lnTo>
                  <a:lnTo>
                    <a:pt x="2366020" y="3419587"/>
                  </a:lnTo>
                  <a:lnTo>
                    <a:pt x="2409567" y="3432557"/>
                  </a:lnTo>
                  <a:lnTo>
                    <a:pt x="2453252" y="3444923"/>
                  </a:lnTo>
                  <a:lnTo>
                    <a:pt x="2497068" y="3456687"/>
                  </a:lnTo>
                  <a:lnTo>
                    <a:pt x="2541020" y="3467849"/>
                  </a:lnTo>
                  <a:lnTo>
                    <a:pt x="2585080" y="3478406"/>
                  </a:lnTo>
                  <a:lnTo>
                    <a:pt x="2629251" y="3488359"/>
                  </a:lnTo>
                  <a:lnTo>
                    <a:pt x="2673528" y="3497709"/>
                  </a:lnTo>
                  <a:lnTo>
                    <a:pt x="2717904" y="3506456"/>
                  </a:lnTo>
                  <a:lnTo>
                    <a:pt x="2762371" y="3514600"/>
                  </a:lnTo>
                  <a:lnTo>
                    <a:pt x="2806924" y="3522141"/>
                  </a:lnTo>
                  <a:lnTo>
                    <a:pt x="2851556" y="3529078"/>
                  </a:lnTo>
                  <a:lnTo>
                    <a:pt x="2896260" y="3535412"/>
                  </a:lnTo>
                  <a:lnTo>
                    <a:pt x="2941030" y="3541142"/>
                  </a:lnTo>
                  <a:lnTo>
                    <a:pt x="2985860" y="3546270"/>
                  </a:lnTo>
                  <a:lnTo>
                    <a:pt x="3030741" y="3550794"/>
                  </a:lnTo>
                  <a:lnTo>
                    <a:pt x="3075669" y="3554715"/>
                  </a:lnTo>
                  <a:lnTo>
                    <a:pt x="3120637" y="3558033"/>
                  </a:lnTo>
                  <a:lnTo>
                    <a:pt x="3165637" y="3560748"/>
                  </a:lnTo>
                  <a:lnTo>
                    <a:pt x="3210664" y="3562859"/>
                  </a:lnTo>
                  <a:lnTo>
                    <a:pt x="3255712" y="3564367"/>
                  </a:lnTo>
                  <a:lnTo>
                    <a:pt x="3300778" y="3565272"/>
                  </a:lnTo>
                  <a:lnTo>
                    <a:pt x="3345823" y="3565573"/>
                  </a:lnTo>
                  <a:lnTo>
                    <a:pt x="3390896" y="3565272"/>
                  </a:lnTo>
                  <a:lnTo>
                    <a:pt x="3435956" y="3564367"/>
                  </a:lnTo>
                  <a:lnTo>
                    <a:pt x="3481003" y="3562858"/>
                  </a:lnTo>
                  <a:lnTo>
                    <a:pt x="3526030" y="3560747"/>
                  </a:lnTo>
                  <a:lnTo>
                    <a:pt x="3571030" y="3558032"/>
                  </a:lnTo>
                  <a:lnTo>
                    <a:pt x="3615997" y="3554714"/>
                  </a:lnTo>
                  <a:lnTo>
                    <a:pt x="3660925" y="3550793"/>
                  </a:lnTo>
                  <a:lnTo>
                    <a:pt x="3705807" y="3546269"/>
                  </a:lnTo>
                  <a:lnTo>
                    <a:pt x="3750636" y="3541141"/>
                  </a:lnTo>
                  <a:lnTo>
                    <a:pt x="3795406" y="3535410"/>
                  </a:lnTo>
                  <a:lnTo>
                    <a:pt x="3840110" y="3529076"/>
                  </a:lnTo>
                  <a:lnTo>
                    <a:pt x="3884742" y="3522139"/>
                  </a:lnTo>
                  <a:lnTo>
                    <a:pt x="3929295" y="3514598"/>
                  </a:lnTo>
                  <a:lnTo>
                    <a:pt x="3973763" y="3506454"/>
                  </a:lnTo>
                  <a:lnTo>
                    <a:pt x="4018138" y="3497707"/>
                  </a:lnTo>
                  <a:lnTo>
                    <a:pt x="4062415" y="3488357"/>
                  </a:lnTo>
                  <a:lnTo>
                    <a:pt x="4106586" y="3478403"/>
                  </a:lnTo>
                  <a:lnTo>
                    <a:pt x="4150646" y="3467847"/>
                  </a:lnTo>
                  <a:lnTo>
                    <a:pt x="4155788" y="3466541"/>
                  </a:lnTo>
                  <a:lnTo>
                    <a:pt x="4155788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32699" y="4426394"/>
              <a:ext cx="366395" cy="720090"/>
            </a:xfrm>
            <a:custGeom>
              <a:avLst/>
              <a:gdLst/>
              <a:ahLst/>
              <a:cxnLst/>
              <a:rect l="l" t="t" r="r" b="b"/>
              <a:pathLst>
                <a:path w="366395" h="720089">
                  <a:moveTo>
                    <a:pt x="11859" y="0"/>
                  </a:moveTo>
                  <a:lnTo>
                    <a:pt x="0" y="719495"/>
                  </a:lnTo>
                  <a:lnTo>
                    <a:pt x="357045" y="719495"/>
                  </a:lnTo>
                  <a:lnTo>
                    <a:pt x="366237" y="4485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0418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81851" y="2377224"/>
              <a:ext cx="903605" cy="2132330"/>
            </a:xfrm>
            <a:custGeom>
              <a:avLst/>
              <a:gdLst/>
              <a:ahLst/>
              <a:cxnLst/>
              <a:rect l="l" t="t" r="r" b="b"/>
              <a:pathLst>
                <a:path w="903604" h="2132329">
                  <a:moveTo>
                    <a:pt x="388762" y="0"/>
                  </a:moveTo>
                  <a:lnTo>
                    <a:pt x="0" y="2099340"/>
                  </a:lnTo>
                  <a:lnTo>
                    <a:pt x="568213" y="2132234"/>
                  </a:lnTo>
                  <a:lnTo>
                    <a:pt x="903159" y="47849"/>
                  </a:lnTo>
                  <a:lnTo>
                    <a:pt x="388762" y="0"/>
                  </a:lnTo>
                  <a:close/>
                </a:path>
              </a:pathLst>
            </a:custGeom>
            <a:solidFill>
              <a:srgbClr val="E258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6409" y="564196"/>
              <a:ext cx="3728613" cy="458180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76538" y="4254763"/>
            <a:ext cx="2456815" cy="889000"/>
            <a:chOff x="276538" y="4254763"/>
            <a:chExt cx="2456815" cy="889000"/>
          </a:xfrm>
        </p:grpSpPr>
        <p:sp>
          <p:nvSpPr>
            <p:cNvPr id="11" name="object 11"/>
            <p:cNvSpPr/>
            <p:nvPr/>
          </p:nvSpPr>
          <p:spPr>
            <a:xfrm>
              <a:off x="550334" y="4254763"/>
              <a:ext cx="2183130" cy="889000"/>
            </a:xfrm>
            <a:custGeom>
              <a:avLst/>
              <a:gdLst/>
              <a:ahLst/>
              <a:cxnLst/>
              <a:rect l="l" t="t" r="r" b="b"/>
              <a:pathLst>
                <a:path w="2183130" h="889000">
                  <a:moveTo>
                    <a:pt x="1091454" y="0"/>
                  </a:moveTo>
                  <a:lnTo>
                    <a:pt x="1046429" y="904"/>
                  </a:lnTo>
                  <a:lnTo>
                    <a:pt x="1001464" y="3616"/>
                  </a:lnTo>
                  <a:lnTo>
                    <a:pt x="956618" y="8138"/>
                  </a:lnTo>
                  <a:lnTo>
                    <a:pt x="911948" y="14467"/>
                  </a:lnTo>
                  <a:lnTo>
                    <a:pt x="867515" y="22605"/>
                  </a:lnTo>
                  <a:lnTo>
                    <a:pt x="823378" y="32551"/>
                  </a:lnTo>
                  <a:lnTo>
                    <a:pt x="779596" y="44306"/>
                  </a:lnTo>
                  <a:lnTo>
                    <a:pt x="736227" y="57869"/>
                  </a:lnTo>
                  <a:lnTo>
                    <a:pt x="693332" y="73241"/>
                  </a:lnTo>
                  <a:lnTo>
                    <a:pt x="650969" y="90421"/>
                  </a:lnTo>
                  <a:lnTo>
                    <a:pt x="609197" y="109409"/>
                  </a:lnTo>
                  <a:lnTo>
                    <a:pt x="568076" y="130206"/>
                  </a:lnTo>
                  <a:lnTo>
                    <a:pt x="527664" y="152811"/>
                  </a:lnTo>
                  <a:lnTo>
                    <a:pt x="488021" y="177225"/>
                  </a:lnTo>
                  <a:lnTo>
                    <a:pt x="449206" y="203447"/>
                  </a:lnTo>
                  <a:lnTo>
                    <a:pt x="411278" y="231477"/>
                  </a:lnTo>
                  <a:lnTo>
                    <a:pt x="374297" y="261316"/>
                  </a:lnTo>
                  <a:lnTo>
                    <a:pt x="338320" y="292964"/>
                  </a:lnTo>
                  <a:lnTo>
                    <a:pt x="303408" y="326419"/>
                  </a:lnTo>
                  <a:lnTo>
                    <a:pt x="269953" y="361331"/>
                  </a:lnTo>
                  <a:lnTo>
                    <a:pt x="238306" y="397307"/>
                  </a:lnTo>
                  <a:lnTo>
                    <a:pt x="208467" y="434288"/>
                  </a:lnTo>
                  <a:lnTo>
                    <a:pt x="180437" y="472216"/>
                  </a:lnTo>
                  <a:lnTo>
                    <a:pt x="154215" y="511031"/>
                  </a:lnTo>
                  <a:lnTo>
                    <a:pt x="129802" y="550673"/>
                  </a:lnTo>
                  <a:lnTo>
                    <a:pt x="107197" y="591085"/>
                  </a:lnTo>
                  <a:lnTo>
                    <a:pt x="86400" y="632206"/>
                  </a:lnTo>
                  <a:lnTo>
                    <a:pt x="67412" y="673978"/>
                  </a:lnTo>
                  <a:lnTo>
                    <a:pt x="50232" y="716341"/>
                  </a:lnTo>
                  <a:lnTo>
                    <a:pt x="34861" y="759236"/>
                  </a:lnTo>
                  <a:lnTo>
                    <a:pt x="21298" y="802604"/>
                  </a:lnTo>
                  <a:lnTo>
                    <a:pt x="9543" y="846386"/>
                  </a:lnTo>
                  <a:lnTo>
                    <a:pt x="0" y="888736"/>
                  </a:lnTo>
                  <a:lnTo>
                    <a:pt x="2182909" y="888736"/>
                  </a:lnTo>
                  <a:lnTo>
                    <a:pt x="2173365" y="846386"/>
                  </a:lnTo>
                  <a:lnTo>
                    <a:pt x="2161610" y="802603"/>
                  </a:lnTo>
                  <a:lnTo>
                    <a:pt x="2148047" y="759235"/>
                  </a:lnTo>
                  <a:lnTo>
                    <a:pt x="2132676" y="716339"/>
                  </a:lnTo>
                  <a:lnTo>
                    <a:pt x="2115496" y="673976"/>
                  </a:lnTo>
                  <a:lnTo>
                    <a:pt x="2096507" y="632204"/>
                  </a:lnTo>
                  <a:lnTo>
                    <a:pt x="2075710" y="591083"/>
                  </a:lnTo>
                  <a:lnTo>
                    <a:pt x="2053105" y="550671"/>
                  </a:lnTo>
                  <a:lnTo>
                    <a:pt x="2028691" y="511029"/>
                  </a:lnTo>
                  <a:lnTo>
                    <a:pt x="2002469" y="472214"/>
                  </a:lnTo>
                  <a:lnTo>
                    <a:pt x="1974439" y="434286"/>
                  </a:lnTo>
                  <a:lnTo>
                    <a:pt x="1944600" y="397304"/>
                  </a:lnTo>
                  <a:lnTo>
                    <a:pt x="1912953" y="361328"/>
                  </a:lnTo>
                  <a:lnTo>
                    <a:pt x="1879497" y="326416"/>
                  </a:lnTo>
                  <a:lnTo>
                    <a:pt x="1844585" y="292960"/>
                  </a:lnTo>
                  <a:lnTo>
                    <a:pt x="1808609" y="261313"/>
                  </a:lnTo>
                  <a:lnTo>
                    <a:pt x="1771628" y="231475"/>
                  </a:lnTo>
                  <a:lnTo>
                    <a:pt x="1733700" y="203444"/>
                  </a:lnTo>
                  <a:lnTo>
                    <a:pt x="1694885" y="177223"/>
                  </a:lnTo>
                  <a:lnTo>
                    <a:pt x="1655242" y="152809"/>
                  </a:lnTo>
                  <a:lnTo>
                    <a:pt x="1614831" y="130204"/>
                  </a:lnTo>
                  <a:lnTo>
                    <a:pt x="1573710" y="109408"/>
                  </a:lnTo>
                  <a:lnTo>
                    <a:pt x="1531938" y="90419"/>
                  </a:lnTo>
                  <a:lnTo>
                    <a:pt x="1489575" y="73239"/>
                  </a:lnTo>
                  <a:lnTo>
                    <a:pt x="1446680" y="57868"/>
                  </a:lnTo>
                  <a:lnTo>
                    <a:pt x="1403312" y="44305"/>
                  </a:lnTo>
                  <a:lnTo>
                    <a:pt x="1359529" y="32550"/>
                  </a:lnTo>
                  <a:lnTo>
                    <a:pt x="1315392" y="22604"/>
                  </a:lnTo>
                  <a:lnTo>
                    <a:pt x="1270959" y="14467"/>
                  </a:lnTo>
                  <a:lnTo>
                    <a:pt x="1226290" y="8137"/>
                  </a:lnTo>
                  <a:lnTo>
                    <a:pt x="1181443" y="3616"/>
                  </a:lnTo>
                  <a:lnTo>
                    <a:pt x="1136478" y="904"/>
                  </a:lnTo>
                  <a:lnTo>
                    <a:pt x="1091454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529" y="4265942"/>
              <a:ext cx="538480" cy="520065"/>
            </a:xfrm>
            <a:custGeom>
              <a:avLst/>
              <a:gdLst/>
              <a:ahLst/>
              <a:cxnLst/>
              <a:rect l="l" t="t" r="r" b="b"/>
              <a:pathLst>
                <a:path w="538480" h="520064">
                  <a:moveTo>
                    <a:pt x="267246" y="90322"/>
                  </a:moveTo>
                  <a:lnTo>
                    <a:pt x="176923" y="90322"/>
                  </a:lnTo>
                  <a:lnTo>
                    <a:pt x="176923" y="0"/>
                  </a:lnTo>
                  <a:lnTo>
                    <a:pt x="90322" y="0"/>
                  </a:lnTo>
                  <a:lnTo>
                    <a:pt x="90322" y="90322"/>
                  </a:lnTo>
                  <a:lnTo>
                    <a:pt x="0" y="90322"/>
                  </a:lnTo>
                  <a:lnTo>
                    <a:pt x="0" y="176923"/>
                  </a:lnTo>
                  <a:lnTo>
                    <a:pt x="90322" y="176923"/>
                  </a:lnTo>
                  <a:lnTo>
                    <a:pt x="90322" y="267246"/>
                  </a:lnTo>
                  <a:lnTo>
                    <a:pt x="176923" y="267246"/>
                  </a:lnTo>
                  <a:lnTo>
                    <a:pt x="176923" y="176923"/>
                  </a:lnTo>
                  <a:lnTo>
                    <a:pt x="267246" y="176923"/>
                  </a:lnTo>
                  <a:lnTo>
                    <a:pt x="267246" y="90322"/>
                  </a:lnTo>
                  <a:close/>
                </a:path>
                <a:path w="538480" h="520064">
                  <a:moveTo>
                    <a:pt x="537895" y="391464"/>
                  </a:moveTo>
                  <a:lnTo>
                    <a:pt x="472351" y="391464"/>
                  </a:lnTo>
                  <a:lnTo>
                    <a:pt x="472351" y="325907"/>
                  </a:lnTo>
                  <a:lnTo>
                    <a:pt x="409498" y="325907"/>
                  </a:lnTo>
                  <a:lnTo>
                    <a:pt x="409498" y="391464"/>
                  </a:lnTo>
                  <a:lnTo>
                    <a:pt x="343954" y="391464"/>
                  </a:lnTo>
                  <a:lnTo>
                    <a:pt x="343954" y="454317"/>
                  </a:lnTo>
                  <a:lnTo>
                    <a:pt x="409498" y="454317"/>
                  </a:lnTo>
                  <a:lnTo>
                    <a:pt x="409498" y="519861"/>
                  </a:lnTo>
                  <a:lnTo>
                    <a:pt x="472351" y="519861"/>
                  </a:lnTo>
                  <a:lnTo>
                    <a:pt x="472351" y="454317"/>
                  </a:lnTo>
                  <a:lnTo>
                    <a:pt x="537895" y="454317"/>
                  </a:lnTo>
                  <a:lnTo>
                    <a:pt x="537895" y="391464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0896" y="4311217"/>
            <a:ext cx="783590" cy="832485"/>
          </a:xfrm>
          <a:custGeom>
            <a:avLst/>
            <a:gdLst/>
            <a:ahLst/>
            <a:cxnLst/>
            <a:rect l="l" t="t" r="r" b="b"/>
            <a:pathLst>
              <a:path w="783590" h="832485">
                <a:moveTo>
                  <a:pt x="783103" y="0"/>
                </a:moveTo>
                <a:lnTo>
                  <a:pt x="736037" y="14847"/>
                </a:lnTo>
                <a:lnTo>
                  <a:pt x="693419" y="30366"/>
                </a:lnTo>
                <a:lnTo>
                  <a:pt x="651620" y="47525"/>
                </a:lnTo>
                <a:lnTo>
                  <a:pt x="610678" y="66284"/>
                </a:lnTo>
                <a:lnTo>
                  <a:pt x="570633" y="86606"/>
                </a:lnTo>
                <a:lnTo>
                  <a:pt x="531524" y="108450"/>
                </a:lnTo>
                <a:lnTo>
                  <a:pt x="493391" y="131777"/>
                </a:lnTo>
                <a:lnTo>
                  <a:pt x="456272" y="156548"/>
                </a:lnTo>
                <a:lnTo>
                  <a:pt x="420207" y="182724"/>
                </a:lnTo>
                <a:lnTo>
                  <a:pt x="385236" y="210266"/>
                </a:lnTo>
                <a:lnTo>
                  <a:pt x="351397" y="239134"/>
                </a:lnTo>
                <a:lnTo>
                  <a:pt x="318729" y="269290"/>
                </a:lnTo>
                <a:lnTo>
                  <a:pt x="287272" y="300695"/>
                </a:lnTo>
                <a:lnTo>
                  <a:pt x="257066" y="333308"/>
                </a:lnTo>
                <a:lnTo>
                  <a:pt x="228149" y="367092"/>
                </a:lnTo>
                <a:lnTo>
                  <a:pt x="200561" y="402006"/>
                </a:lnTo>
                <a:lnTo>
                  <a:pt x="174340" y="438012"/>
                </a:lnTo>
                <a:lnTo>
                  <a:pt x="149527" y="475071"/>
                </a:lnTo>
                <a:lnTo>
                  <a:pt x="126160" y="513143"/>
                </a:lnTo>
                <a:lnTo>
                  <a:pt x="104279" y="552189"/>
                </a:lnTo>
                <a:lnTo>
                  <a:pt x="83922" y="592170"/>
                </a:lnTo>
                <a:lnTo>
                  <a:pt x="65130" y="633047"/>
                </a:lnTo>
                <a:lnTo>
                  <a:pt x="47942" y="674781"/>
                </a:lnTo>
                <a:lnTo>
                  <a:pt x="32396" y="717332"/>
                </a:lnTo>
                <a:lnTo>
                  <a:pt x="18532" y="760662"/>
                </a:lnTo>
                <a:lnTo>
                  <a:pt x="6389" y="804731"/>
                </a:lnTo>
                <a:lnTo>
                  <a:pt x="0" y="832282"/>
                </a:lnTo>
                <a:lnTo>
                  <a:pt x="783103" y="832282"/>
                </a:lnTo>
                <a:lnTo>
                  <a:pt x="783103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329" y="4110404"/>
            <a:ext cx="99314" cy="993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329" y="4375677"/>
            <a:ext cx="99314" cy="993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5656" y="3845254"/>
            <a:ext cx="99314" cy="993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5656" y="4110527"/>
            <a:ext cx="99314" cy="993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329" y="4624366"/>
            <a:ext cx="99314" cy="993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329" y="4889639"/>
            <a:ext cx="99314" cy="993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5656" y="4624489"/>
            <a:ext cx="99314" cy="993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5656" y="4359216"/>
            <a:ext cx="99314" cy="9934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246097" y="26042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267" y="53492"/>
                </a:moveTo>
                <a:lnTo>
                  <a:pt x="104775" y="53492"/>
                </a:lnTo>
                <a:lnTo>
                  <a:pt x="104775" y="0"/>
                </a:lnTo>
                <a:lnTo>
                  <a:pt x="53479" y="0"/>
                </a:lnTo>
                <a:lnTo>
                  <a:pt x="53479" y="53492"/>
                </a:lnTo>
                <a:lnTo>
                  <a:pt x="0" y="53492"/>
                </a:lnTo>
                <a:lnTo>
                  <a:pt x="0" y="104787"/>
                </a:lnTo>
                <a:lnTo>
                  <a:pt x="53479" y="104787"/>
                </a:lnTo>
                <a:lnTo>
                  <a:pt x="53479" y="158280"/>
                </a:lnTo>
                <a:lnTo>
                  <a:pt x="104775" y="158280"/>
                </a:lnTo>
                <a:lnTo>
                  <a:pt x="104775" y="104787"/>
                </a:lnTo>
                <a:lnTo>
                  <a:pt x="158267" y="104787"/>
                </a:lnTo>
                <a:lnTo>
                  <a:pt x="158267" y="53492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97645" y="155435"/>
            <a:ext cx="227965" cy="227965"/>
          </a:xfrm>
          <a:custGeom>
            <a:avLst/>
            <a:gdLst/>
            <a:ahLst/>
            <a:cxnLst/>
            <a:rect l="l" t="t" r="r" b="b"/>
            <a:pathLst>
              <a:path w="227965" h="227965">
                <a:moveTo>
                  <a:pt x="227672" y="76936"/>
                </a:moveTo>
                <a:lnTo>
                  <a:pt x="150736" y="76936"/>
                </a:lnTo>
                <a:lnTo>
                  <a:pt x="150736" y="0"/>
                </a:lnTo>
                <a:lnTo>
                  <a:pt x="76949" y="0"/>
                </a:lnTo>
                <a:lnTo>
                  <a:pt x="76949" y="76936"/>
                </a:lnTo>
                <a:lnTo>
                  <a:pt x="0" y="76936"/>
                </a:lnTo>
                <a:lnTo>
                  <a:pt x="0" y="150723"/>
                </a:lnTo>
                <a:lnTo>
                  <a:pt x="76949" y="150723"/>
                </a:lnTo>
                <a:lnTo>
                  <a:pt x="76949" y="227672"/>
                </a:lnTo>
                <a:lnTo>
                  <a:pt x="150736" y="227672"/>
                </a:lnTo>
                <a:lnTo>
                  <a:pt x="150736" y="150723"/>
                </a:lnTo>
                <a:lnTo>
                  <a:pt x="227672" y="150723"/>
                </a:lnTo>
                <a:lnTo>
                  <a:pt x="227672" y="76936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0262" y="69343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406057" y="137223"/>
                </a:moveTo>
                <a:lnTo>
                  <a:pt x="268820" y="137223"/>
                </a:lnTo>
                <a:lnTo>
                  <a:pt x="268820" y="0"/>
                </a:lnTo>
                <a:lnTo>
                  <a:pt x="137223" y="0"/>
                </a:lnTo>
                <a:lnTo>
                  <a:pt x="137223" y="137223"/>
                </a:lnTo>
                <a:lnTo>
                  <a:pt x="0" y="137223"/>
                </a:lnTo>
                <a:lnTo>
                  <a:pt x="0" y="268820"/>
                </a:lnTo>
                <a:lnTo>
                  <a:pt x="137223" y="268820"/>
                </a:lnTo>
                <a:lnTo>
                  <a:pt x="137223" y="406057"/>
                </a:lnTo>
                <a:lnTo>
                  <a:pt x="268820" y="406057"/>
                </a:lnTo>
                <a:lnTo>
                  <a:pt x="268820" y="268820"/>
                </a:lnTo>
                <a:lnTo>
                  <a:pt x="406057" y="268820"/>
                </a:lnTo>
                <a:lnTo>
                  <a:pt x="406057" y="137223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128146" cy="5144587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669417" y="1764587"/>
            <a:ext cx="3580129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06170">
              <a:lnSpc>
                <a:spcPct val="100000"/>
              </a:lnSpc>
              <a:spcBef>
                <a:spcPts val="100"/>
              </a:spcBef>
            </a:pPr>
            <a:r>
              <a:rPr sz="5000" spc="-5" dirty="0"/>
              <a:t>Data </a:t>
            </a:r>
            <a:r>
              <a:rPr sz="5000" dirty="0"/>
              <a:t> </a:t>
            </a:r>
            <a:r>
              <a:rPr sz="5000" spc="-90" dirty="0"/>
              <a:t>V</a:t>
            </a:r>
            <a:r>
              <a:rPr sz="5000" dirty="0"/>
              <a:t>isualiza</a:t>
            </a:r>
            <a:r>
              <a:rPr sz="5000" spc="-5" dirty="0"/>
              <a:t>t</a:t>
            </a:r>
            <a:r>
              <a:rPr sz="5000" dirty="0"/>
              <a:t>ion</a:t>
            </a:r>
            <a:endParaRPr sz="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28675" cy="628650"/>
          </a:xfrm>
          <a:custGeom>
            <a:avLst/>
            <a:gdLst/>
            <a:ahLst/>
            <a:cxnLst/>
            <a:rect l="l" t="t" r="r" b="b"/>
            <a:pathLst>
              <a:path w="828675" h="628650">
                <a:moveTo>
                  <a:pt x="828608" y="0"/>
                </a:moveTo>
                <a:lnTo>
                  <a:pt x="0" y="0"/>
                </a:lnTo>
                <a:lnTo>
                  <a:pt x="0" y="622620"/>
                </a:lnTo>
                <a:lnTo>
                  <a:pt x="44528" y="626790"/>
                </a:lnTo>
                <a:lnTo>
                  <a:pt x="91740" y="628258"/>
                </a:lnTo>
                <a:lnTo>
                  <a:pt x="138953" y="626790"/>
                </a:lnTo>
                <a:lnTo>
                  <a:pt x="185385" y="622442"/>
                </a:lnTo>
                <a:lnTo>
                  <a:pt x="230950" y="615302"/>
                </a:lnTo>
                <a:lnTo>
                  <a:pt x="275559" y="605458"/>
                </a:lnTo>
                <a:lnTo>
                  <a:pt x="319126" y="592998"/>
                </a:lnTo>
                <a:lnTo>
                  <a:pt x="361562" y="578008"/>
                </a:lnTo>
                <a:lnTo>
                  <a:pt x="402781" y="560576"/>
                </a:lnTo>
                <a:lnTo>
                  <a:pt x="442695" y="540789"/>
                </a:lnTo>
                <a:lnTo>
                  <a:pt x="481216" y="518736"/>
                </a:lnTo>
                <a:lnTo>
                  <a:pt x="518257" y="494503"/>
                </a:lnTo>
                <a:lnTo>
                  <a:pt x="553731" y="468178"/>
                </a:lnTo>
                <a:lnTo>
                  <a:pt x="587550" y="439848"/>
                </a:lnTo>
                <a:lnTo>
                  <a:pt x="619627" y="409601"/>
                </a:lnTo>
                <a:lnTo>
                  <a:pt x="649874" y="377525"/>
                </a:lnTo>
                <a:lnTo>
                  <a:pt x="678204" y="343706"/>
                </a:lnTo>
                <a:lnTo>
                  <a:pt x="704529" y="308232"/>
                </a:lnTo>
                <a:lnTo>
                  <a:pt x="728762" y="271191"/>
                </a:lnTo>
                <a:lnTo>
                  <a:pt x="750815" y="232670"/>
                </a:lnTo>
                <a:lnTo>
                  <a:pt x="770602" y="192757"/>
                </a:lnTo>
                <a:lnTo>
                  <a:pt x="788034" y="151538"/>
                </a:lnTo>
                <a:lnTo>
                  <a:pt x="803024" y="109102"/>
                </a:lnTo>
                <a:lnTo>
                  <a:pt x="815484" y="65536"/>
                </a:lnTo>
                <a:lnTo>
                  <a:pt x="825328" y="20927"/>
                </a:lnTo>
                <a:lnTo>
                  <a:pt x="828608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2421" y="4746626"/>
            <a:ext cx="2911475" cy="396875"/>
          </a:xfrm>
          <a:custGeom>
            <a:avLst/>
            <a:gdLst/>
            <a:ahLst/>
            <a:cxnLst/>
            <a:rect l="l" t="t" r="r" b="b"/>
            <a:pathLst>
              <a:path w="2911475" h="396875">
                <a:moveTo>
                  <a:pt x="1455702" y="0"/>
                </a:moveTo>
                <a:lnTo>
                  <a:pt x="1407357" y="399"/>
                </a:lnTo>
                <a:lnTo>
                  <a:pt x="1359206" y="1594"/>
                </a:lnTo>
                <a:lnTo>
                  <a:pt x="1311255" y="3578"/>
                </a:lnTo>
                <a:lnTo>
                  <a:pt x="1263510" y="6344"/>
                </a:lnTo>
                <a:lnTo>
                  <a:pt x="1215977" y="9886"/>
                </a:lnTo>
                <a:lnTo>
                  <a:pt x="1168662" y="14199"/>
                </a:lnTo>
                <a:lnTo>
                  <a:pt x="1121572" y="19275"/>
                </a:lnTo>
                <a:lnTo>
                  <a:pt x="1074713" y="25109"/>
                </a:lnTo>
                <a:lnTo>
                  <a:pt x="1028092" y="31694"/>
                </a:lnTo>
                <a:lnTo>
                  <a:pt x="981714" y="39024"/>
                </a:lnTo>
                <a:lnTo>
                  <a:pt x="935586" y="47093"/>
                </a:lnTo>
                <a:lnTo>
                  <a:pt x="889714" y="55894"/>
                </a:lnTo>
                <a:lnTo>
                  <a:pt x="844104" y="65422"/>
                </a:lnTo>
                <a:lnTo>
                  <a:pt x="798763" y="75669"/>
                </a:lnTo>
                <a:lnTo>
                  <a:pt x="753697" y="86630"/>
                </a:lnTo>
                <a:lnTo>
                  <a:pt x="708912" y="98299"/>
                </a:lnTo>
                <a:lnTo>
                  <a:pt x="664415" y="110668"/>
                </a:lnTo>
                <a:lnTo>
                  <a:pt x="620211" y="123732"/>
                </a:lnTo>
                <a:lnTo>
                  <a:pt x="576307" y="137485"/>
                </a:lnTo>
                <a:lnTo>
                  <a:pt x="532710" y="151920"/>
                </a:lnTo>
                <a:lnTo>
                  <a:pt x="489425" y="167032"/>
                </a:lnTo>
                <a:lnTo>
                  <a:pt x="446459" y="182813"/>
                </a:lnTo>
                <a:lnTo>
                  <a:pt x="403818" y="199257"/>
                </a:lnTo>
                <a:lnTo>
                  <a:pt x="361508" y="216359"/>
                </a:lnTo>
                <a:lnTo>
                  <a:pt x="319536" y="234112"/>
                </a:lnTo>
                <a:lnTo>
                  <a:pt x="277907" y="252509"/>
                </a:lnTo>
                <a:lnTo>
                  <a:pt x="236629" y="271545"/>
                </a:lnTo>
                <a:lnTo>
                  <a:pt x="195707" y="291213"/>
                </a:lnTo>
                <a:lnTo>
                  <a:pt x="155148" y="311507"/>
                </a:lnTo>
                <a:lnTo>
                  <a:pt x="114958" y="332420"/>
                </a:lnTo>
                <a:lnTo>
                  <a:pt x="75142" y="353947"/>
                </a:lnTo>
                <a:lnTo>
                  <a:pt x="35709" y="376081"/>
                </a:lnTo>
                <a:lnTo>
                  <a:pt x="0" y="396873"/>
                </a:lnTo>
                <a:lnTo>
                  <a:pt x="2911417" y="396873"/>
                </a:lnTo>
                <a:lnTo>
                  <a:pt x="2875707" y="376081"/>
                </a:lnTo>
                <a:lnTo>
                  <a:pt x="2836273" y="353947"/>
                </a:lnTo>
                <a:lnTo>
                  <a:pt x="2796458" y="332420"/>
                </a:lnTo>
                <a:lnTo>
                  <a:pt x="2756267" y="311507"/>
                </a:lnTo>
                <a:lnTo>
                  <a:pt x="2715708" y="291213"/>
                </a:lnTo>
                <a:lnTo>
                  <a:pt x="2674786" y="271545"/>
                </a:lnTo>
                <a:lnTo>
                  <a:pt x="2633507" y="252509"/>
                </a:lnTo>
                <a:lnTo>
                  <a:pt x="2591879" y="234112"/>
                </a:lnTo>
                <a:lnTo>
                  <a:pt x="2549906" y="216359"/>
                </a:lnTo>
                <a:lnTo>
                  <a:pt x="2507596" y="199257"/>
                </a:lnTo>
                <a:lnTo>
                  <a:pt x="2464955" y="182813"/>
                </a:lnTo>
                <a:lnTo>
                  <a:pt x="2421988" y="167032"/>
                </a:lnTo>
                <a:lnTo>
                  <a:pt x="2378703" y="151920"/>
                </a:lnTo>
                <a:lnTo>
                  <a:pt x="2335105" y="137485"/>
                </a:lnTo>
                <a:lnTo>
                  <a:pt x="2291201" y="123732"/>
                </a:lnTo>
                <a:lnTo>
                  <a:pt x="2246997" y="110668"/>
                </a:lnTo>
                <a:lnTo>
                  <a:pt x="2202499" y="98299"/>
                </a:lnTo>
                <a:lnTo>
                  <a:pt x="2157714" y="86630"/>
                </a:lnTo>
                <a:lnTo>
                  <a:pt x="2112647" y="75669"/>
                </a:lnTo>
                <a:lnTo>
                  <a:pt x="2067306" y="65422"/>
                </a:lnTo>
                <a:lnTo>
                  <a:pt x="2021696" y="55894"/>
                </a:lnTo>
                <a:lnTo>
                  <a:pt x="1975823" y="47093"/>
                </a:lnTo>
                <a:lnTo>
                  <a:pt x="1929695" y="39024"/>
                </a:lnTo>
                <a:lnTo>
                  <a:pt x="1883317" y="31694"/>
                </a:lnTo>
                <a:lnTo>
                  <a:pt x="1836695" y="25109"/>
                </a:lnTo>
                <a:lnTo>
                  <a:pt x="1789835" y="19275"/>
                </a:lnTo>
                <a:lnTo>
                  <a:pt x="1742745" y="14199"/>
                </a:lnTo>
                <a:lnTo>
                  <a:pt x="1695430" y="9886"/>
                </a:lnTo>
                <a:lnTo>
                  <a:pt x="1647896" y="6344"/>
                </a:lnTo>
                <a:lnTo>
                  <a:pt x="1600150" y="3578"/>
                </a:lnTo>
                <a:lnTo>
                  <a:pt x="1552199" y="1594"/>
                </a:lnTo>
                <a:lnTo>
                  <a:pt x="1504047" y="399"/>
                </a:lnTo>
                <a:lnTo>
                  <a:pt x="1455702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682" y="4759145"/>
            <a:ext cx="71262" cy="712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402" y="4759145"/>
            <a:ext cx="71262" cy="712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490" y="4937520"/>
            <a:ext cx="71262" cy="712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210" y="4937520"/>
            <a:ext cx="71262" cy="7123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017" y="4759145"/>
            <a:ext cx="71261" cy="712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737" y="4759145"/>
            <a:ext cx="71262" cy="712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825" y="4937520"/>
            <a:ext cx="71261" cy="7123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544" y="4937520"/>
            <a:ext cx="71262" cy="7123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45880" y="80606"/>
            <a:ext cx="177165" cy="177165"/>
          </a:xfrm>
          <a:custGeom>
            <a:avLst/>
            <a:gdLst/>
            <a:ahLst/>
            <a:cxnLst/>
            <a:rect l="l" t="t" r="r" b="b"/>
            <a:pathLst>
              <a:path w="177165" h="177165">
                <a:moveTo>
                  <a:pt x="177076" y="59842"/>
                </a:moveTo>
                <a:lnTo>
                  <a:pt x="117233" y="59842"/>
                </a:lnTo>
                <a:lnTo>
                  <a:pt x="117233" y="0"/>
                </a:lnTo>
                <a:lnTo>
                  <a:pt x="59842" y="0"/>
                </a:lnTo>
                <a:lnTo>
                  <a:pt x="59842" y="59842"/>
                </a:lnTo>
                <a:lnTo>
                  <a:pt x="0" y="59842"/>
                </a:lnTo>
                <a:lnTo>
                  <a:pt x="0" y="117233"/>
                </a:lnTo>
                <a:lnTo>
                  <a:pt x="59842" y="117233"/>
                </a:lnTo>
                <a:lnTo>
                  <a:pt x="59842" y="177088"/>
                </a:lnTo>
                <a:lnTo>
                  <a:pt x="117233" y="177088"/>
                </a:lnTo>
                <a:lnTo>
                  <a:pt x="117233" y="117233"/>
                </a:lnTo>
                <a:lnTo>
                  <a:pt x="177076" y="117233"/>
                </a:lnTo>
                <a:lnTo>
                  <a:pt x="177076" y="59842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72907" y="1062367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>
                <a:moveTo>
                  <a:pt x="319786" y="108064"/>
                </a:moveTo>
                <a:lnTo>
                  <a:pt x="211709" y="108064"/>
                </a:lnTo>
                <a:lnTo>
                  <a:pt x="211709" y="0"/>
                </a:lnTo>
                <a:lnTo>
                  <a:pt x="108077" y="0"/>
                </a:lnTo>
                <a:lnTo>
                  <a:pt x="108077" y="108064"/>
                </a:lnTo>
                <a:lnTo>
                  <a:pt x="0" y="108064"/>
                </a:lnTo>
                <a:lnTo>
                  <a:pt x="0" y="211709"/>
                </a:lnTo>
                <a:lnTo>
                  <a:pt x="108077" y="211709"/>
                </a:lnTo>
                <a:lnTo>
                  <a:pt x="108077" y="319786"/>
                </a:lnTo>
                <a:lnTo>
                  <a:pt x="211709" y="319786"/>
                </a:lnTo>
                <a:lnTo>
                  <a:pt x="211709" y="211709"/>
                </a:lnTo>
                <a:lnTo>
                  <a:pt x="319786" y="211709"/>
                </a:lnTo>
                <a:lnTo>
                  <a:pt x="319786" y="108064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53019" y="50101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0768" y="480478"/>
            <a:ext cx="234315" cy="234315"/>
          </a:xfrm>
          <a:custGeom>
            <a:avLst/>
            <a:gdLst/>
            <a:ahLst/>
            <a:cxnLst/>
            <a:rect l="l" t="t" r="r" b="b"/>
            <a:pathLst>
              <a:path w="234315" h="234315">
                <a:moveTo>
                  <a:pt x="234162" y="79133"/>
                </a:moveTo>
                <a:lnTo>
                  <a:pt x="155028" y="79133"/>
                </a:lnTo>
                <a:lnTo>
                  <a:pt x="155028" y="0"/>
                </a:lnTo>
                <a:lnTo>
                  <a:pt x="79146" y="0"/>
                </a:lnTo>
                <a:lnTo>
                  <a:pt x="79146" y="79133"/>
                </a:lnTo>
                <a:lnTo>
                  <a:pt x="0" y="79133"/>
                </a:lnTo>
                <a:lnTo>
                  <a:pt x="0" y="155028"/>
                </a:lnTo>
                <a:lnTo>
                  <a:pt x="79146" y="155028"/>
                </a:lnTo>
                <a:lnTo>
                  <a:pt x="79146" y="234162"/>
                </a:lnTo>
                <a:lnTo>
                  <a:pt x="155028" y="234162"/>
                </a:lnTo>
                <a:lnTo>
                  <a:pt x="155028" y="155028"/>
                </a:lnTo>
                <a:lnTo>
                  <a:pt x="234162" y="155028"/>
                </a:lnTo>
                <a:lnTo>
                  <a:pt x="234162" y="79133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64689" y="992428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98724" y="511107"/>
            <a:ext cx="42005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5" dirty="0">
                <a:solidFill>
                  <a:srgbClr val="041834"/>
                </a:solidFill>
              </a:rPr>
              <a:t>Approval</a:t>
            </a:r>
            <a:r>
              <a:rPr sz="2500" spc="-5" dirty="0">
                <a:solidFill>
                  <a:srgbClr val="041834"/>
                </a:solidFill>
              </a:rPr>
              <a:t> </a:t>
            </a:r>
            <a:r>
              <a:rPr sz="2500" spc="5" dirty="0">
                <a:solidFill>
                  <a:srgbClr val="041834"/>
                </a:solidFill>
              </a:rPr>
              <a:t>Rate</a:t>
            </a:r>
            <a:r>
              <a:rPr sz="2500" spc="-5" dirty="0">
                <a:solidFill>
                  <a:srgbClr val="041834"/>
                </a:solidFill>
              </a:rPr>
              <a:t> </a:t>
            </a:r>
            <a:r>
              <a:rPr sz="2500" spc="10" dirty="0">
                <a:solidFill>
                  <a:srgbClr val="041834"/>
                </a:solidFill>
              </a:rPr>
              <a:t>By</a:t>
            </a:r>
            <a:r>
              <a:rPr sz="2500" spc="-5" dirty="0">
                <a:solidFill>
                  <a:srgbClr val="041834"/>
                </a:solidFill>
              </a:rPr>
              <a:t> </a:t>
            </a:r>
            <a:r>
              <a:rPr sz="2500" spc="10" dirty="0">
                <a:solidFill>
                  <a:srgbClr val="041834"/>
                </a:solidFill>
              </a:rPr>
              <a:t>Claim</a:t>
            </a:r>
            <a:r>
              <a:rPr sz="2500" spc="-45" dirty="0">
                <a:solidFill>
                  <a:srgbClr val="041834"/>
                </a:solidFill>
              </a:rPr>
              <a:t> </a:t>
            </a:r>
            <a:r>
              <a:rPr sz="2500" spc="-25" dirty="0">
                <a:solidFill>
                  <a:srgbClr val="041834"/>
                </a:solidFill>
              </a:rPr>
              <a:t>Type</a:t>
            </a:r>
            <a:endParaRPr sz="2500"/>
          </a:p>
        </p:txBody>
      </p:sp>
      <p:sp>
        <p:nvSpPr>
          <p:cNvPr id="18" name="object 18"/>
          <p:cNvSpPr txBox="1"/>
          <p:nvPr/>
        </p:nvSpPr>
        <p:spPr>
          <a:xfrm>
            <a:off x="1587325" y="4345492"/>
            <a:ext cx="59696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Follow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the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link in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the graph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to modify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its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data and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then 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paste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the new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one here.</a:t>
            </a:r>
            <a:r>
              <a:rPr sz="10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b="1" u="sng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For</a:t>
            </a:r>
            <a:r>
              <a:rPr sz="1000" b="1" u="sng" spc="-5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 </a:t>
            </a:r>
            <a:r>
              <a:rPr sz="1000" b="1" u="sng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more </a:t>
            </a:r>
            <a:r>
              <a:rPr sz="1000" b="1" u="sng" spc="-5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info,</a:t>
            </a:r>
            <a:r>
              <a:rPr sz="1000" b="1" u="sng" spc="-10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 </a:t>
            </a:r>
            <a:r>
              <a:rPr sz="1000" b="1" u="sng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click 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46494" y="1477026"/>
            <a:ext cx="775335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E2583E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eam</a:t>
            </a:r>
            <a:r>
              <a:rPr sz="1800" spc="-5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200" dirty="0">
                <a:solidFill>
                  <a:srgbClr val="E2583E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eam</a:t>
            </a:r>
            <a:r>
              <a:rPr sz="1800" spc="-5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00" dirty="0">
                <a:solidFill>
                  <a:srgbClr val="E2583E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eam</a:t>
            </a:r>
            <a:r>
              <a:rPr sz="1800" spc="-5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200" dirty="0">
                <a:solidFill>
                  <a:srgbClr val="E2583E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eam</a:t>
            </a:r>
            <a:r>
              <a:rPr sz="1800" spc="-5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68275" y="976997"/>
            <a:ext cx="6603365" cy="3783329"/>
            <a:chOff x="1068275" y="976997"/>
            <a:chExt cx="6603365" cy="3783329"/>
          </a:xfrm>
        </p:grpSpPr>
        <p:sp>
          <p:nvSpPr>
            <p:cNvPr id="21" name="object 21"/>
            <p:cNvSpPr/>
            <p:nvPr/>
          </p:nvSpPr>
          <p:spPr>
            <a:xfrm>
              <a:off x="6143269" y="1523233"/>
              <a:ext cx="183515" cy="183515"/>
            </a:xfrm>
            <a:custGeom>
              <a:avLst/>
              <a:gdLst/>
              <a:ahLst/>
              <a:cxnLst/>
              <a:rect l="l" t="t" r="r" b="b"/>
              <a:pathLst>
                <a:path w="183514" h="183514">
                  <a:moveTo>
                    <a:pt x="183299" y="0"/>
                  </a:moveTo>
                  <a:lnTo>
                    <a:pt x="0" y="0"/>
                  </a:lnTo>
                  <a:lnTo>
                    <a:pt x="0" y="183299"/>
                  </a:lnTo>
                  <a:lnTo>
                    <a:pt x="183299" y="183299"/>
                  </a:lnTo>
                  <a:lnTo>
                    <a:pt x="183299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43269" y="2278158"/>
              <a:ext cx="183515" cy="183515"/>
            </a:xfrm>
            <a:custGeom>
              <a:avLst/>
              <a:gdLst/>
              <a:ahLst/>
              <a:cxnLst/>
              <a:rect l="l" t="t" r="r" b="b"/>
              <a:pathLst>
                <a:path w="183514" h="183514">
                  <a:moveTo>
                    <a:pt x="183299" y="0"/>
                  </a:moveTo>
                  <a:lnTo>
                    <a:pt x="0" y="0"/>
                  </a:lnTo>
                  <a:lnTo>
                    <a:pt x="0" y="183299"/>
                  </a:lnTo>
                  <a:lnTo>
                    <a:pt x="183299" y="183299"/>
                  </a:lnTo>
                  <a:lnTo>
                    <a:pt x="183299" y="0"/>
                  </a:lnTo>
                  <a:close/>
                </a:path>
              </a:pathLst>
            </a:custGeom>
            <a:solidFill>
              <a:srgbClr val="059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43269" y="3033082"/>
              <a:ext cx="183515" cy="183515"/>
            </a:xfrm>
            <a:custGeom>
              <a:avLst/>
              <a:gdLst/>
              <a:ahLst/>
              <a:cxnLst/>
              <a:rect l="l" t="t" r="r" b="b"/>
              <a:pathLst>
                <a:path w="183514" h="183514">
                  <a:moveTo>
                    <a:pt x="183299" y="0"/>
                  </a:moveTo>
                  <a:lnTo>
                    <a:pt x="0" y="0"/>
                  </a:lnTo>
                  <a:lnTo>
                    <a:pt x="0" y="183299"/>
                  </a:lnTo>
                  <a:lnTo>
                    <a:pt x="183299" y="183299"/>
                  </a:lnTo>
                  <a:lnTo>
                    <a:pt x="183299" y="0"/>
                  </a:lnTo>
                  <a:close/>
                </a:path>
              </a:pathLst>
            </a:custGeom>
            <a:solidFill>
              <a:srgbClr val="E258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43269" y="3788007"/>
              <a:ext cx="183515" cy="183515"/>
            </a:xfrm>
            <a:custGeom>
              <a:avLst/>
              <a:gdLst/>
              <a:ahLst/>
              <a:cxnLst/>
              <a:rect l="l" t="t" r="r" b="b"/>
              <a:pathLst>
                <a:path w="183514" h="183514">
                  <a:moveTo>
                    <a:pt x="183299" y="0"/>
                  </a:moveTo>
                  <a:lnTo>
                    <a:pt x="0" y="0"/>
                  </a:lnTo>
                  <a:lnTo>
                    <a:pt x="0" y="183299"/>
                  </a:lnTo>
                  <a:lnTo>
                    <a:pt x="183299" y="183299"/>
                  </a:lnTo>
                  <a:lnTo>
                    <a:pt x="183299" y="0"/>
                  </a:lnTo>
                  <a:close/>
                </a:path>
              </a:pathLst>
            </a:custGeom>
            <a:solidFill>
              <a:srgbClr val="F69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275" y="1170125"/>
              <a:ext cx="4242728" cy="29480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478" y="976997"/>
              <a:ext cx="6569546" cy="37830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28675" cy="628650"/>
          </a:xfrm>
          <a:custGeom>
            <a:avLst/>
            <a:gdLst/>
            <a:ahLst/>
            <a:cxnLst/>
            <a:rect l="l" t="t" r="r" b="b"/>
            <a:pathLst>
              <a:path w="828675" h="628650">
                <a:moveTo>
                  <a:pt x="828608" y="0"/>
                </a:moveTo>
                <a:lnTo>
                  <a:pt x="0" y="0"/>
                </a:lnTo>
                <a:lnTo>
                  <a:pt x="0" y="622620"/>
                </a:lnTo>
                <a:lnTo>
                  <a:pt x="44528" y="626790"/>
                </a:lnTo>
                <a:lnTo>
                  <a:pt x="91740" y="628258"/>
                </a:lnTo>
                <a:lnTo>
                  <a:pt x="138953" y="626790"/>
                </a:lnTo>
                <a:lnTo>
                  <a:pt x="185385" y="622442"/>
                </a:lnTo>
                <a:lnTo>
                  <a:pt x="230950" y="615302"/>
                </a:lnTo>
                <a:lnTo>
                  <a:pt x="275559" y="605458"/>
                </a:lnTo>
                <a:lnTo>
                  <a:pt x="319126" y="592998"/>
                </a:lnTo>
                <a:lnTo>
                  <a:pt x="361562" y="578008"/>
                </a:lnTo>
                <a:lnTo>
                  <a:pt x="402781" y="560576"/>
                </a:lnTo>
                <a:lnTo>
                  <a:pt x="442695" y="540789"/>
                </a:lnTo>
                <a:lnTo>
                  <a:pt x="481216" y="518736"/>
                </a:lnTo>
                <a:lnTo>
                  <a:pt x="518257" y="494503"/>
                </a:lnTo>
                <a:lnTo>
                  <a:pt x="553731" y="468178"/>
                </a:lnTo>
                <a:lnTo>
                  <a:pt x="587550" y="439848"/>
                </a:lnTo>
                <a:lnTo>
                  <a:pt x="619627" y="409601"/>
                </a:lnTo>
                <a:lnTo>
                  <a:pt x="649874" y="377525"/>
                </a:lnTo>
                <a:lnTo>
                  <a:pt x="678204" y="343706"/>
                </a:lnTo>
                <a:lnTo>
                  <a:pt x="704529" y="308232"/>
                </a:lnTo>
                <a:lnTo>
                  <a:pt x="728762" y="271191"/>
                </a:lnTo>
                <a:lnTo>
                  <a:pt x="750815" y="232670"/>
                </a:lnTo>
                <a:lnTo>
                  <a:pt x="770602" y="192757"/>
                </a:lnTo>
                <a:lnTo>
                  <a:pt x="788034" y="151538"/>
                </a:lnTo>
                <a:lnTo>
                  <a:pt x="803024" y="109102"/>
                </a:lnTo>
                <a:lnTo>
                  <a:pt x="815484" y="65536"/>
                </a:lnTo>
                <a:lnTo>
                  <a:pt x="825328" y="20927"/>
                </a:lnTo>
                <a:lnTo>
                  <a:pt x="828608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2421" y="4746626"/>
            <a:ext cx="2911475" cy="396875"/>
          </a:xfrm>
          <a:custGeom>
            <a:avLst/>
            <a:gdLst/>
            <a:ahLst/>
            <a:cxnLst/>
            <a:rect l="l" t="t" r="r" b="b"/>
            <a:pathLst>
              <a:path w="2911475" h="396875">
                <a:moveTo>
                  <a:pt x="1455702" y="0"/>
                </a:moveTo>
                <a:lnTo>
                  <a:pt x="1407357" y="399"/>
                </a:lnTo>
                <a:lnTo>
                  <a:pt x="1359206" y="1594"/>
                </a:lnTo>
                <a:lnTo>
                  <a:pt x="1311255" y="3578"/>
                </a:lnTo>
                <a:lnTo>
                  <a:pt x="1263510" y="6344"/>
                </a:lnTo>
                <a:lnTo>
                  <a:pt x="1215977" y="9886"/>
                </a:lnTo>
                <a:lnTo>
                  <a:pt x="1168662" y="14199"/>
                </a:lnTo>
                <a:lnTo>
                  <a:pt x="1121572" y="19275"/>
                </a:lnTo>
                <a:lnTo>
                  <a:pt x="1074713" y="25109"/>
                </a:lnTo>
                <a:lnTo>
                  <a:pt x="1028092" y="31694"/>
                </a:lnTo>
                <a:lnTo>
                  <a:pt x="981714" y="39024"/>
                </a:lnTo>
                <a:lnTo>
                  <a:pt x="935586" y="47093"/>
                </a:lnTo>
                <a:lnTo>
                  <a:pt x="889714" y="55894"/>
                </a:lnTo>
                <a:lnTo>
                  <a:pt x="844104" y="65422"/>
                </a:lnTo>
                <a:lnTo>
                  <a:pt x="798763" y="75669"/>
                </a:lnTo>
                <a:lnTo>
                  <a:pt x="753697" y="86630"/>
                </a:lnTo>
                <a:lnTo>
                  <a:pt x="708912" y="98299"/>
                </a:lnTo>
                <a:lnTo>
                  <a:pt x="664415" y="110668"/>
                </a:lnTo>
                <a:lnTo>
                  <a:pt x="620211" y="123732"/>
                </a:lnTo>
                <a:lnTo>
                  <a:pt x="576307" y="137485"/>
                </a:lnTo>
                <a:lnTo>
                  <a:pt x="532710" y="151920"/>
                </a:lnTo>
                <a:lnTo>
                  <a:pt x="489425" y="167032"/>
                </a:lnTo>
                <a:lnTo>
                  <a:pt x="446459" y="182813"/>
                </a:lnTo>
                <a:lnTo>
                  <a:pt x="403818" y="199257"/>
                </a:lnTo>
                <a:lnTo>
                  <a:pt x="361508" y="216359"/>
                </a:lnTo>
                <a:lnTo>
                  <a:pt x="319536" y="234112"/>
                </a:lnTo>
                <a:lnTo>
                  <a:pt x="277907" y="252509"/>
                </a:lnTo>
                <a:lnTo>
                  <a:pt x="236629" y="271545"/>
                </a:lnTo>
                <a:lnTo>
                  <a:pt x="195707" y="291213"/>
                </a:lnTo>
                <a:lnTo>
                  <a:pt x="155148" y="311507"/>
                </a:lnTo>
                <a:lnTo>
                  <a:pt x="114958" y="332420"/>
                </a:lnTo>
                <a:lnTo>
                  <a:pt x="75142" y="353947"/>
                </a:lnTo>
                <a:lnTo>
                  <a:pt x="35709" y="376081"/>
                </a:lnTo>
                <a:lnTo>
                  <a:pt x="0" y="396873"/>
                </a:lnTo>
                <a:lnTo>
                  <a:pt x="2911417" y="396873"/>
                </a:lnTo>
                <a:lnTo>
                  <a:pt x="2875707" y="376081"/>
                </a:lnTo>
                <a:lnTo>
                  <a:pt x="2836273" y="353947"/>
                </a:lnTo>
                <a:lnTo>
                  <a:pt x="2796458" y="332420"/>
                </a:lnTo>
                <a:lnTo>
                  <a:pt x="2756267" y="311507"/>
                </a:lnTo>
                <a:lnTo>
                  <a:pt x="2715708" y="291213"/>
                </a:lnTo>
                <a:lnTo>
                  <a:pt x="2674786" y="271545"/>
                </a:lnTo>
                <a:lnTo>
                  <a:pt x="2633507" y="252509"/>
                </a:lnTo>
                <a:lnTo>
                  <a:pt x="2591879" y="234112"/>
                </a:lnTo>
                <a:lnTo>
                  <a:pt x="2549906" y="216359"/>
                </a:lnTo>
                <a:lnTo>
                  <a:pt x="2507596" y="199257"/>
                </a:lnTo>
                <a:lnTo>
                  <a:pt x="2464955" y="182813"/>
                </a:lnTo>
                <a:lnTo>
                  <a:pt x="2421988" y="167032"/>
                </a:lnTo>
                <a:lnTo>
                  <a:pt x="2378703" y="151920"/>
                </a:lnTo>
                <a:lnTo>
                  <a:pt x="2335105" y="137485"/>
                </a:lnTo>
                <a:lnTo>
                  <a:pt x="2291201" y="123732"/>
                </a:lnTo>
                <a:lnTo>
                  <a:pt x="2246997" y="110668"/>
                </a:lnTo>
                <a:lnTo>
                  <a:pt x="2202499" y="98299"/>
                </a:lnTo>
                <a:lnTo>
                  <a:pt x="2157714" y="86630"/>
                </a:lnTo>
                <a:lnTo>
                  <a:pt x="2112647" y="75669"/>
                </a:lnTo>
                <a:lnTo>
                  <a:pt x="2067306" y="65422"/>
                </a:lnTo>
                <a:lnTo>
                  <a:pt x="2021696" y="55894"/>
                </a:lnTo>
                <a:lnTo>
                  <a:pt x="1975823" y="47093"/>
                </a:lnTo>
                <a:lnTo>
                  <a:pt x="1929695" y="39024"/>
                </a:lnTo>
                <a:lnTo>
                  <a:pt x="1883317" y="31694"/>
                </a:lnTo>
                <a:lnTo>
                  <a:pt x="1836695" y="25109"/>
                </a:lnTo>
                <a:lnTo>
                  <a:pt x="1789835" y="19275"/>
                </a:lnTo>
                <a:lnTo>
                  <a:pt x="1742745" y="14199"/>
                </a:lnTo>
                <a:lnTo>
                  <a:pt x="1695430" y="9886"/>
                </a:lnTo>
                <a:lnTo>
                  <a:pt x="1647896" y="6344"/>
                </a:lnTo>
                <a:lnTo>
                  <a:pt x="1600150" y="3578"/>
                </a:lnTo>
                <a:lnTo>
                  <a:pt x="1552199" y="1594"/>
                </a:lnTo>
                <a:lnTo>
                  <a:pt x="1504047" y="399"/>
                </a:lnTo>
                <a:lnTo>
                  <a:pt x="1455702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682" y="4759145"/>
            <a:ext cx="71262" cy="712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402" y="4759145"/>
            <a:ext cx="71262" cy="712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490" y="4937520"/>
            <a:ext cx="71262" cy="712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210" y="4937520"/>
            <a:ext cx="71262" cy="7123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017" y="4759145"/>
            <a:ext cx="71261" cy="712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737" y="4759145"/>
            <a:ext cx="71262" cy="712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825" y="4937520"/>
            <a:ext cx="71261" cy="7123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544" y="4937520"/>
            <a:ext cx="71262" cy="7123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45880" y="80606"/>
            <a:ext cx="177165" cy="177165"/>
          </a:xfrm>
          <a:custGeom>
            <a:avLst/>
            <a:gdLst/>
            <a:ahLst/>
            <a:cxnLst/>
            <a:rect l="l" t="t" r="r" b="b"/>
            <a:pathLst>
              <a:path w="177165" h="177165">
                <a:moveTo>
                  <a:pt x="177076" y="59842"/>
                </a:moveTo>
                <a:lnTo>
                  <a:pt x="117233" y="59842"/>
                </a:lnTo>
                <a:lnTo>
                  <a:pt x="117233" y="0"/>
                </a:lnTo>
                <a:lnTo>
                  <a:pt x="59842" y="0"/>
                </a:lnTo>
                <a:lnTo>
                  <a:pt x="59842" y="59842"/>
                </a:lnTo>
                <a:lnTo>
                  <a:pt x="0" y="59842"/>
                </a:lnTo>
                <a:lnTo>
                  <a:pt x="0" y="117233"/>
                </a:lnTo>
                <a:lnTo>
                  <a:pt x="59842" y="117233"/>
                </a:lnTo>
                <a:lnTo>
                  <a:pt x="59842" y="177088"/>
                </a:lnTo>
                <a:lnTo>
                  <a:pt x="117233" y="177088"/>
                </a:lnTo>
                <a:lnTo>
                  <a:pt x="117233" y="117233"/>
                </a:lnTo>
                <a:lnTo>
                  <a:pt x="177076" y="117233"/>
                </a:lnTo>
                <a:lnTo>
                  <a:pt x="177076" y="59842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72907" y="1062367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>
                <a:moveTo>
                  <a:pt x="319786" y="108064"/>
                </a:moveTo>
                <a:lnTo>
                  <a:pt x="211709" y="108064"/>
                </a:lnTo>
                <a:lnTo>
                  <a:pt x="211709" y="0"/>
                </a:lnTo>
                <a:lnTo>
                  <a:pt x="108077" y="0"/>
                </a:lnTo>
                <a:lnTo>
                  <a:pt x="108077" y="108064"/>
                </a:lnTo>
                <a:lnTo>
                  <a:pt x="0" y="108064"/>
                </a:lnTo>
                <a:lnTo>
                  <a:pt x="0" y="211709"/>
                </a:lnTo>
                <a:lnTo>
                  <a:pt x="108077" y="211709"/>
                </a:lnTo>
                <a:lnTo>
                  <a:pt x="108077" y="319786"/>
                </a:lnTo>
                <a:lnTo>
                  <a:pt x="211709" y="319786"/>
                </a:lnTo>
                <a:lnTo>
                  <a:pt x="211709" y="211709"/>
                </a:lnTo>
                <a:lnTo>
                  <a:pt x="319786" y="211709"/>
                </a:lnTo>
                <a:lnTo>
                  <a:pt x="319786" y="108064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53019" y="50101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0768" y="480478"/>
            <a:ext cx="234315" cy="234315"/>
          </a:xfrm>
          <a:custGeom>
            <a:avLst/>
            <a:gdLst/>
            <a:ahLst/>
            <a:cxnLst/>
            <a:rect l="l" t="t" r="r" b="b"/>
            <a:pathLst>
              <a:path w="234315" h="234315">
                <a:moveTo>
                  <a:pt x="234162" y="79133"/>
                </a:moveTo>
                <a:lnTo>
                  <a:pt x="155028" y="79133"/>
                </a:lnTo>
                <a:lnTo>
                  <a:pt x="155028" y="0"/>
                </a:lnTo>
                <a:lnTo>
                  <a:pt x="79146" y="0"/>
                </a:lnTo>
                <a:lnTo>
                  <a:pt x="79146" y="79133"/>
                </a:lnTo>
                <a:lnTo>
                  <a:pt x="0" y="79133"/>
                </a:lnTo>
                <a:lnTo>
                  <a:pt x="0" y="155028"/>
                </a:lnTo>
                <a:lnTo>
                  <a:pt x="79146" y="155028"/>
                </a:lnTo>
                <a:lnTo>
                  <a:pt x="79146" y="234162"/>
                </a:lnTo>
                <a:lnTo>
                  <a:pt x="155028" y="234162"/>
                </a:lnTo>
                <a:lnTo>
                  <a:pt x="155028" y="155028"/>
                </a:lnTo>
                <a:lnTo>
                  <a:pt x="234162" y="155028"/>
                </a:lnTo>
                <a:lnTo>
                  <a:pt x="234162" y="79133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64689" y="992428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98724" y="511107"/>
            <a:ext cx="422402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5" dirty="0">
                <a:solidFill>
                  <a:srgbClr val="041834"/>
                </a:solidFill>
              </a:rPr>
              <a:t>Distribution</a:t>
            </a:r>
            <a:r>
              <a:rPr sz="2500" spc="-15" dirty="0">
                <a:solidFill>
                  <a:srgbClr val="041834"/>
                </a:solidFill>
              </a:rPr>
              <a:t> </a:t>
            </a:r>
            <a:r>
              <a:rPr sz="2500" spc="5" dirty="0">
                <a:solidFill>
                  <a:srgbClr val="041834"/>
                </a:solidFill>
              </a:rPr>
              <a:t>of</a:t>
            </a:r>
            <a:r>
              <a:rPr sz="2500" spc="-15" dirty="0">
                <a:solidFill>
                  <a:srgbClr val="041834"/>
                </a:solidFill>
              </a:rPr>
              <a:t> </a:t>
            </a:r>
            <a:r>
              <a:rPr sz="2500" spc="10" dirty="0">
                <a:solidFill>
                  <a:srgbClr val="041834"/>
                </a:solidFill>
              </a:rPr>
              <a:t>Claim</a:t>
            </a:r>
            <a:r>
              <a:rPr sz="2500" spc="-150" dirty="0">
                <a:solidFill>
                  <a:srgbClr val="041834"/>
                </a:solidFill>
              </a:rPr>
              <a:t> </a:t>
            </a:r>
            <a:r>
              <a:rPr sz="2500" spc="10" dirty="0">
                <a:solidFill>
                  <a:srgbClr val="041834"/>
                </a:solidFill>
              </a:rPr>
              <a:t>Amounts</a:t>
            </a:r>
            <a:endParaRPr sz="2500"/>
          </a:p>
        </p:txBody>
      </p:sp>
      <p:sp>
        <p:nvSpPr>
          <p:cNvPr id="18" name="object 18"/>
          <p:cNvSpPr txBox="1"/>
          <p:nvPr/>
        </p:nvSpPr>
        <p:spPr>
          <a:xfrm>
            <a:off x="1587325" y="4345492"/>
            <a:ext cx="59696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Follow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the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link in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the graph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to modify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its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data and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then 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paste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the new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one here.</a:t>
            </a:r>
            <a:r>
              <a:rPr sz="10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b="1" u="sng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For</a:t>
            </a:r>
            <a:r>
              <a:rPr sz="1000" b="1" u="sng" spc="-5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 </a:t>
            </a:r>
            <a:r>
              <a:rPr sz="1000" b="1" u="sng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more </a:t>
            </a:r>
            <a:r>
              <a:rPr sz="1000" b="1" u="sng" spc="-5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info,</a:t>
            </a:r>
            <a:r>
              <a:rPr sz="1000" b="1" u="sng" spc="-10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 </a:t>
            </a:r>
            <a:r>
              <a:rPr sz="1000" b="1" u="sng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click 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46494" y="1477026"/>
            <a:ext cx="775335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E2583E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eam</a:t>
            </a:r>
            <a:r>
              <a:rPr sz="1800" spc="-5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200" dirty="0">
                <a:solidFill>
                  <a:srgbClr val="E2583E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eam</a:t>
            </a:r>
            <a:r>
              <a:rPr sz="1800" spc="-5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00" dirty="0">
                <a:solidFill>
                  <a:srgbClr val="E2583E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eam</a:t>
            </a:r>
            <a:r>
              <a:rPr sz="1800" spc="-5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200" dirty="0">
                <a:solidFill>
                  <a:srgbClr val="E2583E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eam</a:t>
            </a:r>
            <a:r>
              <a:rPr sz="1800" spc="-5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68275" y="940769"/>
            <a:ext cx="6710045" cy="4083050"/>
            <a:chOff x="1068275" y="940769"/>
            <a:chExt cx="6710045" cy="4083050"/>
          </a:xfrm>
        </p:grpSpPr>
        <p:sp>
          <p:nvSpPr>
            <p:cNvPr id="21" name="object 21"/>
            <p:cNvSpPr/>
            <p:nvPr/>
          </p:nvSpPr>
          <p:spPr>
            <a:xfrm>
              <a:off x="6143269" y="1523233"/>
              <a:ext cx="183515" cy="183515"/>
            </a:xfrm>
            <a:custGeom>
              <a:avLst/>
              <a:gdLst/>
              <a:ahLst/>
              <a:cxnLst/>
              <a:rect l="l" t="t" r="r" b="b"/>
              <a:pathLst>
                <a:path w="183514" h="183514">
                  <a:moveTo>
                    <a:pt x="183299" y="0"/>
                  </a:moveTo>
                  <a:lnTo>
                    <a:pt x="0" y="0"/>
                  </a:lnTo>
                  <a:lnTo>
                    <a:pt x="0" y="183299"/>
                  </a:lnTo>
                  <a:lnTo>
                    <a:pt x="183299" y="183299"/>
                  </a:lnTo>
                  <a:lnTo>
                    <a:pt x="183299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43269" y="2278158"/>
              <a:ext cx="183515" cy="183515"/>
            </a:xfrm>
            <a:custGeom>
              <a:avLst/>
              <a:gdLst/>
              <a:ahLst/>
              <a:cxnLst/>
              <a:rect l="l" t="t" r="r" b="b"/>
              <a:pathLst>
                <a:path w="183514" h="183514">
                  <a:moveTo>
                    <a:pt x="183299" y="0"/>
                  </a:moveTo>
                  <a:lnTo>
                    <a:pt x="0" y="0"/>
                  </a:lnTo>
                  <a:lnTo>
                    <a:pt x="0" y="183299"/>
                  </a:lnTo>
                  <a:lnTo>
                    <a:pt x="183299" y="183299"/>
                  </a:lnTo>
                  <a:lnTo>
                    <a:pt x="183299" y="0"/>
                  </a:lnTo>
                  <a:close/>
                </a:path>
              </a:pathLst>
            </a:custGeom>
            <a:solidFill>
              <a:srgbClr val="059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43269" y="3033082"/>
              <a:ext cx="183515" cy="183515"/>
            </a:xfrm>
            <a:custGeom>
              <a:avLst/>
              <a:gdLst/>
              <a:ahLst/>
              <a:cxnLst/>
              <a:rect l="l" t="t" r="r" b="b"/>
              <a:pathLst>
                <a:path w="183514" h="183514">
                  <a:moveTo>
                    <a:pt x="183299" y="0"/>
                  </a:moveTo>
                  <a:lnTo>
                    <a:pt x="0" y="0"/>
                  </a:lnTo>
                  <a:lnTo>
                    <a:pt x="0" y="183299"/>
                  </a:lnTo>
                  <a:lnTo>
                    <a:pt x="183299" y="183299"/>
                  </a:lnTo>
                  <a:lnTo>
                    <a:pt x="183299" y="0"/>
                  </a:lnTo>
                  <a:close/>
                </a:path>
              </a:pathLst>
            </a:custGeom>
            <a:solidFill>
              <a:srgbClr val="E258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43269" y="3788007"/>
              <a:ext cx="183515" cy="183515"/>
            </a:xfrm>
            <a:custGeom>
              <a:avLst/>
              <a:gdLst/>
              <a:ahLst/>
              <a:cxnLst/>
              <a:rect l="l" t="t" r="r" b="b"/>
              <a:pathLst>
                <a:path w="183514" h="183514">
                  <a:moveTo>
                    <a:pt x="183299" y="0"/>
                  </a:moveTo>
                  <a:lnTo>
                    <a:pt x="0" y="0"/>
                  </a:lnTo>
                  <a:lnTo>
                    <a:pt x="0" y="183299"/>
                  </a:lnTo>
                  <a:lnTo>
                    <a:pt x="183299" y="183299"/>
                  </a:lnTo>
                  <a:lnTo>
                    <a:pt x="183299" y="0"/>
                  </a:lnTo>
                  <a:close/>
                </a:path>
              </a:pathLst>
            </a:custGeom>
            <a:solidFill>
              <a:srgbClr val="F69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275" y="1170125"/>
              <a:ext cx="4242728" cy="29480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9760" y="940769"/>
              <a:ext cx="6698263" cy="4083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28675" cy="628650"/>
          </a:xfrm>
          <a:custGeom>
            <a:avLst/>
            <a:gdLst/>
            <a:ahLst/>
            <a:cxnLst/>
            <a:rect l="l" t="t" r="r" b="b"/>
            <a:pathLst>
              <a:path w="828675" h="628650">
                <a:moveTo>
                  <a:pt x="828608" y="0"/>
                </a:moveTo>
                <a:lnTo>
                  <a:pt x="0" y="0"/>
                </a:lnTo>
                <a:lnTo>
                  <a:pt x="0" y="622620"/>
                </a:lnTo>
                <a:lnTo>
                  <a:pt x="44528" y="626790"/>
                </a:lnTo>
                <a:lnTo>
                  <a:pt x="91740" y="628258"/>
                </a:lnTo>
                <a:lnTo>
                  <a:pt x="138953" y="626790"/>
                </a:lnTo>
                <a:lnTo>
                  <a:pt x="185385" y="622442"/>
                </a:lnTo>
                <a:lnTo>
                  <a:pt x="230950" y="615302"/>
                </a:lnTo>
                <a:lnTo>
                  <a:pt x="275559" y="605458"/>
                </a:lnTo>
                <a:lnTo>
                  <a:pt x="319126" y="592998"/>
                </a:lnTo>
                <a:lnTo>
                  <a:pt x="361562" y="578008"/>
                </a:lnTo>
                <a:lnTo>
                  <a:pt x="402781" y="560576"/>
                </a:lnTo>
                <a:lnTo>
                  <a:pt x="442695" y="540789"/>
                </a:lnTo>
                <a:lnTo>
                  <a:pt x="481216" y="518736"/>
                </a:lnTo>
                <a:lnTo>
                  <a:pt x="518257" y="494503"/>
                </a:lnTo>
                <a:lnTo>
                  <a:pt x="553731" y="468178"/>
                </a:lnTo>
                <a:lnTo>
                  <a:pt x="587550" y="439848"/>
                </a:lnTo>
                <a:lnTo>
                  <a:pt x="619627" y="409601"/>
                </a:lnTo>
                <a:lnTo>
                  <a:pt x="649874" y="377525"/>
                </a:lnTo>
                <a:lnTo>
                  <a:pt x="678204" y="343706"/>
                </a:lnTo>
                <a:lnTo>
                  <a:pt x="704529" y="308232"/>
                </a:lnTo>
                <a:lnTo>
                  <a:pt x="728762" y="271191"/>
                </a:lnTo>
                <a:lnTo>
                  <a:pt x="750815" y="232670"/>
                </a:lnTo>
                <a:lnTo>
                  <a:pt x="770602" y="192757"/>
                </a:lnTo>
                <a:lnTo>
                  <a:pt x="788034" y="151538"/>
                </a:lnTo>
                <a:lnTo>
                  <a:pt x="803024" y="109102"/>
                </a:lnTo>
                <a:lnTo>
                  <a:pt x="815484" y="65536"/>
                </a:lnTo>
                <a:lnTo>
                  <a:pt x="825328" y="20927"/>
                </a:lnTo>
                <a:lnTo>
                  <a:pt x="828608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2421" y="4746626"/>
            <a:ext cx="2911475" cy="396875"/>
          </a:xfrm>
          <a:custGeom>
            <a:avLst/>
            <a:gdLst/>
            <a:ahLst/>
            <a:cxnLst/>
            <a:rect l="l" t="t" r="r" b="b"/>
            <a:pathLst>
              <a:path w="2911475" h="396875">
                <a:moveTo>
                  <a:pt x="1455702" y="0"/>
                </a:moveTo>
                <a:lnTo>
                  <a:pt x="1407357" y="399"/>
                </a:lnTo>
                <a:lnTo>
                  <a:pt x="1359206" y="1594"/>
                </a:lnTo>
                <a:lnTo>
                  <a:pt x="1311255" y="3578"/>
                </a:lnTo>
                <a:lnTo>
                  <a:pt x="1263510" y="6344"/>
                </a:lnTo>
                <a:lnTo>
                  <a:pt x="1215977" y="9886"/>
                </a:lnTo>
                <a:lnTo>
                  <a:pt x="1168662" y="14199"/>
                </a:lnTo>
                <a:lnTo>
                  <a:pt x="1121572" y="19275"/>
                </a:lnTo>
                <a:lnTo>
                  <a:pt x="1074713" y="25109"/>
                </a:lnTo>
                <a:lnTo>
                  <a:pt x="1028092" y="31694"/>
                </a:lnTo>
                <a:lnTo>
                  <a:pt x="981714" y="39024"/>
                </a:lnTo>
                <a:lnTo>
                  <a:pt x="935586" y="47093"/>
                </a:lnTo>
                <a:lnTo>
                  <a:pt x="889714" y="55894"/>
                </a:lnTo>
                <a:lnTo>
                  <a:pt x="844104" y="65422"/>
                </a:lnTo>
                <a:lnTo>
                  <a:pt x="798763" y="75669"/>
                </a:lnTo>
                <a:lnTo>
                  <a:pt x="753697" y="86630"/>
                </a:lnTo>
                <a:lnTo>
                  <a:pt x="708912" y="98299"/>
                </a:lnTo>
                <a:lnTo>
                  <a:pt x="664415" y="110668"/>
                </a:lnTo>
                <a:lnTo>
                  <a:pt x="620211" y="123732"/>
                </a:lnTo>
                <a:lnTo>
                  <a:pt x="576307" y="137485"/>
                </a:lnTo>
                <a:lnTo>
                  <a:pt x="532710" y="151920"/>
                </a:lnTo>
                <a:lnTo>
                  <a:pt x="489425" y="167032"/>
                </a:lnTo>
                <a:lnTo>
                  <a:pt x="446459" y="182813"/>
                </a:lnTo>
                <a:lnTo>
                  <a:pt x="403818" y="199257"/>
                </a:lnTo>
                <a:lnTo>
                  <a:pt x="361508" y="216359"/>
                </a:lnTo>
                <a:lnTo>
                  <a:pt x="319536" y="234112"/>
                </a:lnTo>
                <a:lnTo>
                  <a:pt x="277907" y="252509"/>
                </a:lnTo>
                <a:lnTo>
                  <a:pt x="236629" y="271545"/>
                </a:lnTo>
                <a:lnTo>
                  <a:pt x="195707" y="291213"/>
                </a:lnTo>
                <a:lnTo>
                  <a:pt x="155148" y="311507"/>
                </a:lnTo>
                <a:lnTo>
                  <a:pt x="114958" y="332420"/>
                </a:lnTo>
                <a:lnTo>
                  <a:pt x="75142" y="353947"/>
                </a:lnTo>
                <a:lnTo>
                  <a:pt x="35709" y="376081"/>
                </a:lnTo>
                <a:lnTo>
                  <a:pt x="0" y="396873"/>
                </a:lnTo>
                <a:lnTo>
                  <a:pt x="2911417" y="396873"/>
                </a:lnTo>
                <a:lnTo>
                  <a:pt x="2875707" y="376081"/>
                </a:lnTo>
                <a:lnTo>
                  <a:pt x="2836273" y="353947"/>
                </a:lnTo>
                <a:lnTo>
                  <a:pt x="2796458" y="332420"/>
                </a:lnTo>
                <a:lnTo>
                  <a:pt x="2756267" y="311507"/>
                </a:lnTo>
                <a:lnTo>
                  <a:pt x="2715708" y="291213"/>
                </a:lnTo>
                <a:lnTo>
                  <a:pt x="2674786" y="271545"/>
                </a:lnTo>
                <a:lnTo>
                  <a:pt x="2633507" y="252509"/>
                </a:lnTo>
                <a:lnTo>
                  <a:pt x="2591879" y="234112"/>
                </a:lnTo>
                <a:lnTo>
                  <a:pt x="2549906" y="216359"/>
                </a:lnTo>
                <a:lnTo>
                  <a:pt x="2507596" y="199257"/>
                </a:lnTo>
                <a:lnTo>
                  <a:pt x="2464955" y="182813"/>
                </a:lnTo>
                <a:lnTo>
                  <a:pt x="2421988" y="167032"/>
                </a:lnTo>
                <a:lnTo>
                  <a:pt x="2378703" y="151920"/>
                </a:lnTo>
                <a:lnTo>
                  <a:pt x="2335105" y="137485"/>
                </a:lnTo>
                <a:lnTo>
                  <a:pt x="2291201" y="123732"/>
                </a:lnTo>
                <a:lnTo>
                  <a:pt x="2246997" y="110668"/>
                </a:lnTo>
                <a:lnTo>
                  <a:pt x="2202499" y="98299"/>
                </a:lnTo>
                <a:lnTo>
                  <a:pt x="2157714" y="86630"/>
                </a:lnTo>
                <a:lnTo>
                  <a:pt x="2112647" y="75669"/>
                </a:lnTo>
                <a:lnTo>
                  <a:pt x="2067306" y="65422"/>
                </a:lnTo>
                <a:lnTo>
                  <a:pt x="2021696" y="55894"/>
                </a:lnTo>
                <a:lnTo>
                  <a:pt x="1975823" y="47093"/>
                </a:lnTo>
                <a:lnTo>
                  <a:pt x="1929695" y="39024"/>
                </a:lnTo>
                <a:lnTo>
                  <a:pt x="1883317" y="31694"/>
                </a:lnTo>
                <a:lnTo>
                  <a:pt x="1836695" y="25109"/>
                </a:lnTo>
                <a:lnTo>
                  <a:pt x="1789835" y="19275"/>
                </a:lnTo>
                <a:lnTo>
                  <a:pt x="1742745" y="14199"/>
                </a:lnTo>
                <a:lnTo>
                  <a:pt x="1695430" y="9886"/>
                </a:lnTo>
                <a:lnTo>
                  <a:pt x="1647896" y="6344"/>
                </a:lnTo>
                <a:lnTo>
                  <a:pt x="1600150" y="3578"/>
                </a:lnTo>
                <a:lnTo>
                  <a:pt x="1552199" y="1594"/>
                </a:lnTo>
                <a:lnTo>
                  <a:pt x="1504047" y="399"/>
                </a:lnTo>
                <a:lnTo>
                  <a:pt x="1455702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682" y="4759145"/>
            <a:ext cx="71262" cy="712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402" y="4759145"/>
            <a:ext cx="71262" cy="712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490" y="4937520"/>
            <a:ext cx="71262" cy="712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210" y="4937520"/>
            <a:ext cx="71262" cy="7123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017" y="4759145"/>
            <a:ext cx="71261" cy="712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737" y="4759145"/>
            <a:ext cx="71262" cy="712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825" y="4937520"/>
            <a:ext cx="71261" cy="7123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544" y="4937520"/>
            <a:ext cx="71262" cy="7123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45880" y="80606"/>
            <a:ext cx="177165" cy="177165"/>
          </a:xfrm>
          <a:custGeom>
            <a:avLst/>
            <a:gdLst/>
            <a:ahLst/>
            <a:cxnLst/>
            <a:rect l="l" t="t" r="r" b="b"/>
            <a:pathLst>
              <a:path w="177165" h="177165">
                <a:moveTo>
                  <a:pt x="177076" y="59842"/>
                </a:moveTo>
                <a:lnTo>
                  <a:pt x="117233" y="59842"/>
                </a:lnTo>
                <a:lnTo>
                  <a:pt x="117233" y="0"/>
                </a:lnTo>
                <a:lnTo>
                  <a:pt x="59842" y="0"/>
                </a:lnTo>
                <a:lnTo>
                  <a:pt x="59842" y="59842"/>
                </a:lnTo>
                <a:lnTo>
                  <a:pt x="0" y="59842"/>
                </a:lnTo>
                <a:lnTo>
                  <a:pt x="0" y="117233"/>
                </a:lnTo>
                <a:lnTo>
                  <a:pt x="59842" y="117233"/>
                </a:lnTo>
                <a:lnTo>
                  <a:pt x="59842" y="177088"/>
                </a:lnTo>
                <a:lnTo>
                  <a:pt x="117233" y="177088"/>
                </a:lnTo>
                <a:lnTo>
                  <a:pt x="117233" y="117233"/>
                </a:lnTo>
                <a:lnTo>
                  <a:pt x="177076" y="117233"/>
                </a:lnTo>
                <a:lnTo>
                  <a:pt x="177076" y="59842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72907" y="1062367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>
                <a:moveTo>
                  <a:pt x="319786" y="108064"/>
                </a:moveTo>
                <a:lnTo>
                  <a:pt x="211709" y="108064"/>
                </a:lnTo>
                <a:lnTo>
                  <a:pt x="211709" y="0"/>
                </a:lnTo>
                <a:lnTo>
                  <a:pt x="108077" y="0"/>
                </a:lnTo>
                <a:lnTo>
                  <a:pt x="108077" y="108064"/>
                </a:lnTo>
                <a:lnTo>
                  <a:pt x="0" y="108064"/>
                </a:lnTo>
                <a:lnTo>
                  <a:pt x="0" y="211709"/>
                </a:lnTo>
                <a:lnTo>
                  <a:pt x="108077" y="211709"/>
                </a:lnTo>
                <a:lnTo>
                  <a:pt x="108077" y="319786"/>
                </a:lnTo>
                <a:lnTo>
                  <a:pt x="211709" y="319786"/>
                </a:lnTo>
                <a:lnTo>
                  <a:pt x="211709" y="211709"/>
                </a:lnTo>
                <a:lnTo>
                  <a:pt x="319786" y="211709"/>
                </a:lnTo>
                <a:lnTo>
                  <a:pt x="319786" y="108064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53019" y="50101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0768" y="480478"/>
            <a:ext cx="234315" cy="234315"/>
          </a:xfrm>
          <a:custGeom>
            <a:avLst/>
            <a:gdLst/>
            <a:ahLst/>
            <a:cxnLst/>
            <a:rect l="l" t="t" r="r" b="b"/>
            <a:pathLst>
              <a:path w="234315" h="234315">
                <a:moveTo>
                  <a:pt x="234162" y="79133"/>
                </a:moveTo>
                <a:lnTo>
                  <a:pt x="155028" y="79133"/>
                </a:lnTo>
                <a:lnTo>
                  <a:pt x="155028" y="0"/>
                </a:lnTo>
                <a:lnTo>
                  <a:pt x="79146" y="0"/>
                </a:lnTo>
                <a:lnTo>
                  <a:pt x="79146" y="79133"/>
                </a:lnTo>
                <a:lnTo>
                  <a:pt x="0" y="79133"/>
                </a:lnTo>
                <a:lnTo>
                  <a:pt x="0" y="155028"/>
                </a:lnTo>
                <a:lnTo>
                  <a:pt x="79146" y="155028"/>
                </a:lnTo>
                <a:lnTo>
                  <a:pt x="79146" y="234162"/>
                </a:lnTo>
                <a:lnTo>
                  <a:pt x="155028" y="234162"/>
                </a:lnTo>
                <a:lnTo>
                  <a:pt x="155028" y="155028"/>
                </a:lnTo>
                <a:lnTo>
                  <a:pt x="234162" y="155028"/>
                </a:lnTo>
                <a:lnTo>
                  <a:pt x="234162" y="79133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64689" y="992428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98724" y="511107"/>
            <a:ext cx="51498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5" dirty="0">
                <a:solidFill>
                  <a:srgbClr val="041834"/>
                </a:solidFill>
              </a:rPr>
              <a:t>Distribution</a:t>
            </a:r>
            <a:r>
              <a:rPr sz="2500" spc="-5" dirty="0">
                <a:solidFill>
                  <a:srgbClr val="041834"/>
                </a:solidFill>
              </a:rPr>
              <a:t> </a:t>
            </a:r>
            <a:r>
              <a:rPr sz="2500" spc="5" dirty="0">
                <a:solidFill>
                  <a:srgbClr val="041834"/>
                </a:solidFill>
              </a:rPr>
              <a:t>of</a:t>
            </a:r>
            <a:r>
              <a:rPr sz="2500" spc="-140" dirty="0">
                <a:solidFill>
                  <a:srgbClr val="041834"/>
                </a:solidFill>
              </a:rPr>
              <a:t> </a:t>
            </a:r>
            <a:r>
              <a:rPr sz="2500" spc="5" dirty="0">
                <a:solidFill>
                  <a:srgbClr val="041834"/>
                </a:solidFill>
              </a:rPr>
              <a:t>Auto</a:t>
            </a:r>
            <a:r>
              <a:rPr sz="2500" spc="-140" dirty="0">
                <a:solidFill>
                  <a:srgbClr val="041834"/>
                </a:solidFill>
              </a:rPr>
              <a:t> </a:t>
            </a:r>
            <a:r>
              <a:rPr sz="2500" spc="10" dirty="0">
                <a:solidFill>
                  <a:srgbClr val="041834"/>
                </a:solidFill>
              </a:rPr>
              <a:t>Approved</a:t>
            </a:r>
            <a:r>
              <a:rPr sz="2500" dirty="0">
                <a:solidFill>
                  <a:srgbClr val="041834"/>
                </a:solidFill>
              </a:rPr>
              <a:t> </a:t>
            </a:r>
            <a:r>
              <a:rPr sz="2500" spc="5" dirty="0">
                <a:solidFill>
                  <a:srgbClr val="041834"/>
                </a:solidFill>
              </a:rPr>
              <a:t>Status</a:t>
            </a:r>
            <a:endParaRPr sz="2500"/>
          </a:p>
        </p:txBody>
      </p:sp>
      <p:grpSp>
        <p:nvGrpSpPr>
          <p:cNvPr id="18" name="object 18"/>
          <p:cNvGrpSpPr/>
          <p:nvPr/>
        </p:nvGrpSpPr>
        <p:grpSpPr>
          <a:xfrm>
            <a:off x="1021684" y="1005013"/>
            <a:ext cx="5257165" cy="3592829"/>
            <a:chOff x="1021684" y="1005013"/>
            <a:chExt cx="5257165" cy="3592829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275" y="1170124"/>
              <a:ext cx="4242728" cy="29480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684" y="1005013"/>
              <a:ext cx="5256710" cy="3592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61110" cy="532130"/>
          </a:xfrm>
          <a:custGeom>
            <a:avLst/>
            <a:gdLst/>
            <a:ahLst/>
            <a:cxnLst/>
            <a:rect l="l" t="t" r="r" b="b"/>
            <a:pathLst>
              <a:path w="1261110" h="532130">
                <a:moveTo>
                  <a:pt x="1260922" y="0"/>
                </a:moveTo>
                <a:lnTo>
                  <a:pt x="0" y="0"/>
                </a:lnTo>
                <a:lnTo>
                  <a:pt x="0" y="498107"/>
                </a:lnTo>
                <a:lnTo>
                  <a:pt x="54071" y="510059"/>
                </a:lnTo>
                <a:lnTo>
                  <a:pt x="98587" y="517795"/>
                </a:lnTo>
                <a:lnTo>
                  <a:pt x="143317" y="523811"/>
                </a:lnTo>
                <a:lnTo>
                  <a:pt x="188207" y="528108"/>
                </a:lnTo>
                <a:lnTo>
                  <a:pt x="233206" y="530686"/>
                </a:lnTo>
                <a:lnTo>
                  <a:pt x="278248" y="531546"/>
                </a:lnTo>
                <a:lnTo>
                  <a:pt x="323300" y="530686"/>
                </a:lnTo>
                <a:lnTo>
                  <a:pt x="368297" y="528108"/>
                </a:lnTo>
                <a:lnTo>
                  <a:pt x="413187" y="523810"/>
                </a:lnTo>
                <a:lnTo>
                  <a:pt x="457917" y="517794"/>
                </a:lnTo>
                <a:lnTo>
                  <a:pt x="502433" y="510059"/>
                </a:lnTo>
                <a:lnTo>
                  <a:pt x="546682" y="500605"/>
                </a:lnTo>
                <a:lnTo>
                  <a:pt x="590606" y="489432"/>
                </a:lnTo>
                <a:lnTo>
                  <a:pt x="634161" y="476541"/>
                </a:lnTo>
                <a:lnTo>
                  <a:pt x="677288" y="461930"/>
                </a:lnTo>
                <a:lnTo>
                  <a:pt x="719935" y="445600"/>
                </a:lnTo>
                <a:lnTo>
                  <a:pt x="762048" y="427551"/>
                </a:lnTo>
                <a:lnTo>
                  <a:pt x="803573" y="407784"/>
                </a:lnTo>
                <a:lnTo>
                  <a:pt x="844458" y="386297"/>
                </a:lnTo>
                <a:lnTo>
                  <a:pt x="884648" y="363092"/>
                </a:lnTo>
                <a:lnTo>
                  <a:pt x="924091" y="338167"/>
                </a:lnTo>
                <a:lnTo>
                  <a:pt x="962732" y="311524"/>
                </a:lnTo>
                <a:lnTo>
                  <a:pt x="1000519" y="283162"/>
                </a:lnTo>
                <a:lnTo>
                  <a:pt x="1037399" y="253081"/>
                </a:lnTo>
                <a:lnTo>
                  <a:pt x="1073317" y="221280"/>
                </a:lnTo>
                <a:lnTo>
                  <a:pt x="1108221" y="187761"/>
                </a:lnTo>
                <a:lnTo>
                  <a:pt x="1141740" y="152858"/>
                </a:lnTo>
                <a:lnTo>
                  <a:pt x="1173540" y="116939"/>
                </a:lnTo>
                <a:lnTo>
                  <a:pt x="1203621" y="80060"/>
                </a:lnTo>
                <a:lnTo>
                  <a:pt x="1231984" y="42272"/>
                </a:lnTo>
                <a:lnTo>
                  <a:pt x="1258627" y="3630"/>
                </a:lnTo>
                <a:lnTo>
                  <a:pt x="1260922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15038" y="4492610"/>
            <a:ext cx="1729105" cy="651510"/>
          </a:xfrm>
          <a:custGeom>
            <a:avLst/>
            <a:gdLst/>
            <a:ahLst/>
            <a:cxnLst/>
            <a:rect l="l" t="t" r="r" b="b"/>
            <a:pathLst>
              <a:path w="1729104" h="651510">
                <a:moveTo>
                  <a:pt x="1283061" y="0"/>
                </a:moveTo>
                <a:lnTo>
                  <a:pt x="1237863" y="638"/>
                </a:lnTo>
                <a:lnTo>
                  <a:pt x="1192694" y="2554"/>
                </a:lnTo>
                <a:lnTo>
                  <a:pt x="1147584" y="5748"/>
                </a:lnTo>
                <a:lnTo>
                  <a:pt x="1102562" y="10219"/>
                </a:lnTo>
                <a:lnTo>
                  <a:pt x="1057658" y="15967"/>
                </a:lnTo>
                <a:lnTo>
                  <a:pt x="1012900" y="22992"/>
                </a:lnTo>
                <a:lnTo>
                  <a:pt x="968320" y="31295"/>
                </a:lnTo>
                <a:lnTo>
                  <a:pt x="923944" y="40876"/>
                </a:lnTo>
                <a:lnTo>
                  <a:pt x="879804" y="51733"/>
                </a:lnTo>
                <a:lnTo>
                  <a:pt x="835929" y="63868"/>
                </a:lnTo>
                <a:lnTo>
                  <a:pt x="792347" y="77281"/>
                </a:lnTo>
                <a:lnTo>
                  <a:pt x="749089" y="91970"/>
                </a:lnTo>
                <a:lnTo>
                  <a:pt x="706184" y="107937"/>
                </a:lnTo>
                <a:lnTo>
                  <a:pt x="663660" y="125182"/>
                </a:lnTo>
                <a:lnTo>
                  <a:pt x="621549" y="143704"/>
                </a:lnTo>
                <a:lnTo>
                  <a:pt x="579878" y="163503"/>
                </a:lnTo>
                <a:lnTo>
                  <a:pt x="538677" y="184579"/>
                </a:lnTo>
                <a:lnTo>
                  <a:pt x="497976" y="206933"/>
                </a:lnTo>
                <a:lnTo>
                  <a:pt x="457804" y="230565"/>
                </a:lnTo>
                <a:lnTo>
                  <a:pt x="418191" y="255473"/>
                </a:lnTo>
                <a:lnTo>
                  <a:pt x="379166" y="281659"/>
                </a:lnTo>
                <a:lnTo>
                  <a:pt x="340758" y="309123"/>
                </a:lnTo>
                <a:lnTo>
                  <a:pt x="302996" y="337863"/>
                </a:lnTo>
                <a:lnTo>
                  <a:pt x="265911" y="367881"/>
                </a:lnTo>
                <a:lnTo>
                  <a:pt x="229531" y="399177"/>
                </a:lnTo>
                <a:lnTo>
                  <a:pt x="193886" y="431750"/>
                </a:lnTo>
                <a:lnTo>
                  <a:pt x="159005" y="465600"/>
                </a:lnTo>
                <a:lnTo>
                  <a:pt x="125155" y="500480"/>
                </a:lnTo>
                <a:lnTo>
                  <a:pt x="92583" y="536125"/>
                </a:lnTo>
                <a:lnTo>
                  <a:pt x="61288" y="572505"/>
                </a:lnTo>
                <a:lnTo>
                  <a:pt x="31270" y="609590"/>
                </a:lnTo>
                <a:lnTo>
                  <a:pt x="2529" y="647351"/>
                </a:lnTo>
                <a:lnTo>
                  <a:pt x="0" y="650889"/>
                </a:lnTo>
                <a:lnTo>
                  <a:pt x="1728962" y="650889"/>
                </a:lnTo>
                <a:lnTo>
                  <a:pt x="1728962" y="63526"/>
                </a:lnTo>
                <a:lnTo>
                  <a:pt x="1686317" y="51732"/>
                </a:lnTo>
                <a:lnTo>
                  <a:pt x="1642177" y="40874"/>
                </a:lnTo>
                <a:lnTo>
                  <a:pt x="1597802" y="31294"/>
                </a:lnTo>
                <a:lnTo>
                  <a:pt x="1553221" y="22992"/>
                </a:lnTo>
                <a:lnTo>
                  <a:pt x="1508464" y="15966"/>
                </a:lnTo>
                <a:lnTo>
                  <a:pt x="1463560" y="10218"/>
                </a:lnTo>
                <a:lnTo>
                  <a:pt x="1418538" y="5747"/>
                </a:lnTo>
                <a:lnTo>
                  <a:pt x="1373428" y="2554"/>
                </a:lnTo>
                <a:lnTo>
                  <a:pt x="1328259" y="638"/>
                </a:lnTo>
                <a:lnTo>
                  <a:pt x="1283061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8510" y="260260"/>
            <a:ext cx="163195" cy="163195"/>
          </a:xfrm>
          <a:custGeom>
            <a:avLst/>
            <a:gdLst/>
            <a:ahLst/>
            <a:cxnLst/>
            <a:rect l="l" t="t" r="r" b="b"/>
            <a:pathLst>
              <a:path w="163194" h="163195">
                <a:moveTo>
                  <a:pt x="162814" y="55016"/>
                </a:moveTo>
                <a:lnTo>
                  <a:pt x="107784" y="55016"/>
                </a:lnTo>
                <a:lnTo>
                  <a:pt x="107784" y="0"/>
                </a:lnTo>
                <a:lnTo>
                  <a:pt x="55016" y="0"/>
                </a:lnTo>
                <a:lnTo>
                  <a:pt x="55016" y="55016"/>
                </a:lnTo>
                <a:lnTo>
                  <a:pt x="0" y="55016"/>
                </a:lnTo>
                <a:lnTo>
                  <a:pt x="0" y="107784"/>
                </a:lnTo>
                <a:lnTo>
                  <a:pt x="55016" y="107784"/>
                </a:lnTo>
                <a:lnTo>
                  <a:pt x="55016" y="162801"/>
                </a:lnTo>
                <a:lnTo>
                  <a:pt x="107784" y="162801"/>
                </a:lnTo>
                <a:lnTo>
                  <a:pt x="107784" y="107784"/>
                </a:lnTo>
                <a:lnTo>
                  <a:pt x="162814" y="107784"/>
                </a:lnTo>
                <a:lnTo>
                  <a:pt x="162814" y="55016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367" y="423062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40">
                <a:moveTo>
                  <a:pt x="395681" y="133731"/>
                </a:moveTo>
                <a:lnTo>
                  <a:pt x="261950" y="133731"/>
                </a:lnTo>
                <a:lnTo>
                  <a:pt x="261950" y="0"/>
                </a:lnTo>
                <a:lnTo>
                  <a:pt x="133718" y="0"/>
                </a:lnTo>
                <a:lnTo>
                  <a:pt x="133718" y="133731"/>
                </a:lnTo>
                <a:lnTo>
                  <a:pt x="0" y="133731"/>
                </a:lnTo>
                <a:lnTo>
                  <a:pt x="0" y="261962"/>
                </a:lnTo>
                <a:lnTo>
                  <a:pt x="133718" y="261962"/>
                </a:lnTo>
                <a:lnTo>
                  <a:pt x="133718" y="395681"/>
                </a:lnTo>
                <a:lnTo>
                  <a:pt x="261950" y="395681"/>
                </a:lnTo>
                <a:lnTo>
                  <a:pt x="261950" y="261962"/>
                </a:lnTo>
                <a:lnTo>
                  <a:pt x="395681" y="261962"/>
                </a:lnTo>
                <a:lnTo>
                  <a:pt x="395681" y="133731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06275" y="4644334"/>
            <a:ext cx="38100" cy="94615"/>
          </a:xfrm>
          <a:custGeom>
            <a:avLst/>
            <a:gdLst/>
            <a:ahLst/>
            <a:cxnLst/>
            <a:rect l="l" t="t" r="r" b="b"/>
            <a:pathLst>
              <a:path w="38100" h="94614">
                <a:moveTo>
                  <a:pt x="37724" y="0"/>
                </a:moveTo>
                <a:lnTo>
                  <a:pt x="30310" y="1496"/>
                </a:lnTo>
                <a:lnTo>
                  <a:pt x="14535" y="12131"/>
                </a:lnTo>
                <a:lnTo>
                  <a:pt x="3899" y="27904"/>
                </a:lnTo>
                <a:lnTo>
                  <a:pt x="0" y="47219"/>
                </a:lnTo>
                <a:lnTo>
                  <a:pt x="3899" y="66542"/>
                </a:lnTo>
                <a:lnTo>
                  <a:pt x="14535" y="82317"/>
                </a:lnTo>
                <a:lnTo>
                  <a:pt x="30310" y="92951"/>
                </a:lnTo>
                <a:lnTo>
                  <a:pt x="37724" y="94447"/>
                </a:lnTo>
                <a:lnTo>
                  <a:pt x="37724" y="0"/>
                </a:lnTo>
                <a:close/>
              </a:path>
            </a:pathLst>
          </a:custGeom>
          <a:solidFill>
            <a:srgbClr val="0596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06275" y="4401627"/>
            <a:ext cx="38100" cy="94615"/>
          </a:xfrm>
          <a:custGeom>
            <a:avLst/>
            <a:gdLst/>
            <a:ahLst/>
            <a:cxnLst/>
            <a:rect l="l" t="t" r="r" b="b"/>
            <a:pathLst>
              <a:path w="38100" h="94614">
                <a:moveTo>
                  <a:pt x="37724" y="0"/>
                </a:moveTo>
                <a:lnTo>
                  <a:pt x="30310" y="1496"/>
                </a:lnTo>
                <a:lnTo>
                  <a:pt x="14535" y="12134"/>
                </a:lnTo>
                <a:lnTo>
                  <a:pt x="3899" y="27909"/>
                </a:lnTo>
                <a:lnTo>
                  <a:pt x="0" y="47226"/>
                </a:lnTo>
                <a:lnTo>
                  <a:pt x="3899" y="66540"/>
                </a:lnTo>
                <a:lnTo>
                  <a:pt x="14535" y="82314"/>
                </a:lnTo>
                <a:lnTo>
                  <a:pt x="30310" y="92949"/>
                </a:lnTo>
                <a:lnTo>
                  <a:pt x="37724" y="94445"/>
                </a:lnTo>
                <a:lnTo>
                  <a:pt x="37724" y="0"/>
                </a:lnTo>
                <a:close/>
              </a:path>
            </a:pathLst>
          </a:custGeom>
          <a:solidFill>
            <a:srgbClr val="0596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06275" y="4158926"/>
            <a:ext cx="38100" cy="94615"/>
          </a:xfrm>
          <a:custGeom>
            <a:avLst/>
            <a:gdLst/>
            <a:ahLst/>
            <a:cxnLst/>
            <a:rect l="l" t="t" r="r" b="b"/>
            <a:pathLst>
              <a:path w="38100" h="94614">
                <a:moveTo>
                  <a:pt x="37724" y="0"/>
                </a:moveTo>
                <a:lnTo>
                  <a:pt x="30310" y="1495"/>
                </a:lnTo>
                <a:lnTo>
                  <a:pt x="14535" y="12128"/>
                </a:lnTo>
                <a:lnTo>
                  <a:pt x="3899" y="27901"/>
                </a:lnTo>
                <a:lnTo>
                  <a:pt x="0" y="47220"/>
                </a:lnTo>
                <a:lnTo>
                  <a:pt x="3899" y="66539"/>
                </a:lnTo>
                <a:lnTo>
                  <a:pt x="14535" y="82314"/>
                </a:lnTo>
                <a:lnTo>
                  <a:pt x="30310" y="92950"/>
                </a:lnTo>
                <a:lnTo>
                  <a:pt x="37724" y="94446"/>
                </a:lnTo>
                <a:lnTo>
                  <a:pt x="37724" y="0"/>
                </a:lnTo>
                <a:close/>
              </a:path>
            </a:pathLst>
          </a:custGeom>
          <a:solidFill>
            <a:srgbClr val="0596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06275" y="3916211"/>
            <a:ext cx="38100" cy="94615"/>
          </a:xfrm>
          <a:custGeom>
            <a:avLst/>
            <a:gdLst/>
            <a:ahLst/>
            <a:cxnLst/>
            <a:rect l="l" t="t" r="r" b="b"/>
            <a:pathLst>
              <a:path w="38100" h="94614">
                <a:moveTo>
                  <a:pt x="37724" y="0"/>
                </a:moveTo>
                <a:lnTo>
                  <a:pt x="30310" y="1496"/>
                </a:lnTo>
                <a:lnTo>
                  <a:pt x="14535" y="12134"/>
                </a:lnTo>
                <a:lnTo>
                  <a:pt x="3899" y="27910"/>
                </a:lnTo>
                <a:lnTo>
                  <a:pt x="0" y="47226"/>
                </a:lnTo>
                <a:lnTo>
                  <a:pt x="3899" y="66542"/>
                </a:lnTo>
                <a:lnTo>
                  <a:pt x="14535" y="82318"/>
                </a:lnTo>
                <a:lnTo>
                  <a:pt x="30310" y="92955"/>
                </a:lnTo>
                <a:lnTo>
                  <a:pt x="37724" y="94452"/>
                </a:lnTo>
                <a:lnTo>
                  <a:pt x="37724" y="0"/>
                </a:lnTo>
                <a:close/>
              </a:path>
            </a:pathLst>
          </a:custGeom>
          <a:solidFill>
            <a:srgbClr val="0596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0717" y="4641931"/>
            <a:ext cx="99253" cy="992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0717" y="4399223"/>
            <a:ext cx="99253" cy="9925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0717" y="4156523"/>
            <a:ext cx="99253" cy="9925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0717" y="3913807"/>
            <a:ext cx="99253" cy="992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088" y="4399223"/>
            <a:ext cx="99253" cy="9925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088" y="4641931"/>
            <a:ext cx="99253" cy="992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0088" y="4156523"/>
            <a:ext cx="99253" cy="9925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088" y="3913807"/>
            <a:ext cx="99253" cy="9926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9106275" y="3673604"/>
            <a:ext cx="38100" cy="94615"/>
          </a:xfrm>
          <a:custGeom>
            <a:avLst/>
            <a:gdLst/>
            <a:ahLst/>
            <a:cxnLst/>
            <a:rect l="l" t="t" r="r" b="b"/>
            <a:pathLst>
              <a:path w="38100" h="94614">
                <a:moveTo>
                  <a:pt x="37724" y="0"/>
                </a:moveTo>
                <a:lnTo>
                  <a:pt x="30310" y="1496"/>
                </a:lnTo>
                <a:lnTo>
                  <a:pt x="14535" y="12134"/>
                </a:lnTo>
                <a:lnTo>
                  <a:pt x="3899" y="27910"/>
                </a:lnTo>
                <a:lnTo>
                  <a:pt x="0" y="47226"/>
                </a:lnTo>
                <a:lnTo>
                  <a:pt x="3899" y="66542"/>
                </a:lnTo>
                <a:lnTo>
                  <a:pt x="14535" y="82318"/>
                </a:lnTo>
                <a:lnTo>
                  <a:pt x="30310" y="92955"/>
                </a:lnTo>
                <a:lnTo>
                  <a:pt x="37724" y="94452"/>
                </a:lnTo>
                <a:lnTo>
                  <a:pt x="37724" y="0"/>
                </a:lnTo>
                <a:close/>
              </a:path>
            </a:pathLst>
          </a:custGeom>
          <a:solidFill>
            <a:srgbClr val="0596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0717" y="3671200"/>
            <a:ext cx="99253" cy="9926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088" y="3671200"/>
            <a:ext cx="99253" cy="9926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600214" y="1160932"/>
            <a:ext cx="1031875" cy="1031875"/>
          </a:xfrm>
          <a:custGeom>
            <a:avLst/>
            <a:gdLst/>
            <a:ahLst/>
            <a:cxnLst/>
            <a:rect l="l" t="t" r="r" b="b"/>
            <a:pathLst>
              <a:path w="1031875" h="1031875">
                <a:moveTo>
                  <a:pt x="515804" y="0"/>
                </a:moveTo>
                <a:lnTo>
                  <a:pt x="471845" y="1865"/>
                </a:lnTo>
                <a:lnTo>
                  <a:pt x="428144" y="7460"/>
                </a:lnTo>
                <a:lnTo>
                  <a:pt x="384957" y="16786"/>
                </a:lnTo>
                <a:lnTo>
                  <a:pt x="342543" y="29842"/>
                </a:lnTo>
                <a:lnTo>
                  <a:pt x="301159" y="46628"/>
                </a:lnTo>
                <a:lnTo>
                  <a:pt x="261063" y="67145"/>
                </a:lnTo>
                <a:lnTo>
                  <a:pt x="222512" y="91391"/>
                </a:lnTo>
                <a:lnTo>
                  <a:pt x="185763" y="119368"/>
                </a:lnTo>
                <a:lnTo>
                  <a:pt x="151075" y="151076"/>
                </a:lnTo>
                <a:lnTo>
                  <a:pt x="119367" y="185764"/>
                </a:lnTo>
                <a:lnTo>
                  <a:pt x="91391" y="222512"/>
                </a:lnTo>
                <a:lnTo>
                  <a:pt x="67144" y="261063"/>
                </a:lnTo>
                <a:lnTo>
                  <a:pt x="46628" y="301159"/>
                </a:lnTo>
                <a:lnTo>
                  <a:pt x="29841" y="342543"/>
                </a:lnTo>
                <a:lnTo>
                  <a:pt x="16786" y="384957"/>
                </a:lnTo>
                <a:lnTo>
                  <a:pt x="7460" y="428143"/>
                </a:lnTo>
                <a:lnTo>
                  <a:pt x="1865" y="471845"/>
                </a:lnTo>
                <a:lnTo>
                  <a:pt x="0" y="515804"/>
                </a:lnTo>
                <a:lnTo>
                  <a:pt x="1865" y="559763"/>
                </a:lnTo>
                <a:lnTo>
                  <a:pt x="7460" y="603464"/>
                </a:lnTo>
                <a:lnTo>
                  <a:pt x="16786" y="646651"/>
                </a:lnTo>
                <a:lnTo>
                  <a:pt x="29842" y="689065"/>
                </a:lnTo>
                <a:lnTo>
                  <a:pt x="46628" y="730449"/>
                </a:lnTo>
                <a:lnTo>
                  <a:pt x="67144" y="770545"/>
                </a:lnTo>
                <a:lnTo>
                  <a:pt x="91391" y="809096"/>
                </a:lnTo>
                <a:lnTo>
                  <a:pt x="119368" y="845845"/>
                </a:lnTo>
                <a:lnTo>
                  <a:pt x="151076" y="880533"/>
                </a:lnTo>
                <a:lnTo>
                  <a:pt x="185764" y="912240"/>
                </a:lnTo>
                <a:lnTo>
                  <a:pt x="222513" y="940217"/>
                </a:lnTo>
                <a:lnTo>
                  <a:pt x="261064" y="964464"/>
                </a:lnTo>
                <a:lnTo>
                  <a:pt x="301160" y="984980"/>
                </a:lnTo>
                <a:lnTo>
                  <a:pt x="342544" y="1001766"/>
                </a:lnTo>
                <a:lnTo>
                  <a:pt x="384959" y="1014822"/>
                </a:lnTo>
                <a:lnTo>
                  <a:pt x="428145" y="1024148"/>
                </a:lnTo>
                <a:lnTo>
                  <a:pt x="471848" y="1029743"/>
                </a:lnTo>
                <a:lnTo>
                  <a:pt x="515804" y="1031608"/>
                </a:lnTo>
                <a:lnTo>
                  <a:pt x="559764" y="1029743"/>
                </a:lnTo>
                <a:lnTo>
                  <a:pt x="603466" y="1024147"/>
                </a:lnTo>
                <a:lnTo>
                  <a:pt x="646652" y="1014822"/>
                </a:lnTo>
                <a:lnTo>
                  <a:pt x="689066" y="1001766"/>
                </a:lnTo>
                <a:lnTo>
                  <a:pt x="730450" y="984980"/>
                </a:lnTo>
                <a:lnTo>
                  <a:pt x="770546" y="964463"/>
                </a:lnTo>
                <a:lnTo>
                  <a:pt x="809097" y="940216"/>
                </a:lnTo>
                <a:lnTo>
                  <a:pt x="845845" y="912239"/>
                </a:lnTo>
                <a:lnTo>
                  <a:pt x="880533" y="880532"/>
                </a:lnTo>
                <a:lnTo>
                  <a:pt x="912240" y="845844"/>
                </a:lnTo>
                <a:lnTo>
                  <a:pt x="940217" y="809095"/>
                </a:lnTo>
                <a:lnTo>
                  <a:pt x="964464" y="770544"/>
                </a:lnTo>
                <a:lnTo>
                  <a:pt x="984980" y="730448"/>
                </a:lnTo>
                <a:lnTo>
                  <a:pt x="1001766" y="689065"/>
                </a:lnTo>
                <a:lnTo>
                  <a:pt x="1014822" y="646651"/>
                </a:lnTo>
                <a:lnTo>
                  <a:pt x="1024148" y="603464"/>
                </a:lnTo>
                <a:lnTo>
                  <a:pt x="1029743" y="559763"/>
                </a:lnTo>
                <a:lnTo>
                  <a:pt x="1031608" y="515804"/>
                </a:lnTo>
                <a:lnTo>
                  <a:pt x="1029743" y="471845"/>
                </a:lnTo>
                <a:lnTo>
                  <a:pt x="1024148" y="428143"/>
                </a:lnTo>
                <a:lnTo>
                  <a:pt x="1014822" y="384957"/>
                </a:lnTo>
                <a:lnTo>
                  <a:pt x="1001766" y="342543"/>
                </a:lnTo>
                <a:lnTo>
                  <a:pt x="984980" y="301159"/>
                </a:lnTo>
                <a:lnTo>
                  <a:pt x="964463" y="261062"/>
                </a:lnTo>
                <a:lnTo>
                  <a:pt x="940216" y="222511"/>
                </a:lnTo>
                <a:lnTo>
                  <a:pt x="912239" y="185763"/>
                </a:lnTo>
                <a:lnTo>
                  <a:pt x="880532" y="151074"/>
                </a:lnTo>
                <a:lnTo>
                  <a:pt x="845844" y="119367"/>
                </a:lnTo>
                <a:lnTo>
                  <a:pt x="809096" y="91390"/>
                </a:lnTo>
                <a:lnTo>
                  <a:pt x="770545" y="67144"/>
                </a:lnTo>
                <a:lnTo>
                  <a:pt x="730449" y="46627"/>
                </a:lnTo>
                <a:lnTo>
                  <a:pt x="689065" y="29841"/>
                </a:lnTo>
                <a:lnTo>
                  <a:pt x="646651" y="16786"/>
                </a:lnTo>
                <a:lnTo>
                  <a:pt x="603465" y="7460"/>
                </a:lnTo>
                <a:lnTo>
                  <a:pt x="559763" y="1865"/>
                </a:lnTo>
                <a:lnTo>
                  <a:pt x="515804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63664" y="2275832"/>
            <a:ext cx="1031875" cy="1031875"/>
          </a:xfrm>
          <a:custGeom>
            <a:avLst/>
            <a:gdLst/>
            <a:ahLst/>
            <a:cxnLst/>
            <a:rect l="l" t="t" r="r" b="b"/>
            <a:pathLst>
              <a:path w="1031875" h="1031875">
                <a:moveTo>
                  <a:pt x="515804" y="0"/>
                </a:moveTo>
                <a:lnTo>
                  <a:pt x="471845" y="1865"/>
                </a:lnTo>
                <a:lnTo>
                  <a:pt x="428143" y="7460"/>
                </a:lnTo>
                <a:lnTo>
                  <a:pt x="384957" y="16786"/>
                </a:lnTo>
                <a:lnTo>
                  <a:pt x="342543" y="29842"/>
                </a:lnTo>
                <a:lnTo>
                  <a:pt x="301159" y="46628"/>
                </a:lnTo>
                <a:lnTo>
                  <a:pt x="261063" y="67145"/>
                </a:lnTo>
                <a:lnTo>
                  <a:pt x="222511" y="91391"/>
                </a:lnTo>
                <a:lnTo>
                  <a:pt x="185763" y="119368"/>
                </a:lnTo>
                <a:lnTo>
                  <a:pt x="151075" y="151076"/>
                </a:lnTo>
                <a:lnTo>
                  <a:pt x="119367" y="185764"/>
                </a:lnTo>
                <a:lnTo>
                  <a:pt x="91391" y="222512"/>
                </a:lnTo>
                <a:lnTo>
                  <a:pt x="67144" y="261063"/>
                </a:lnTo>
                <a:lnTo>
                  <a:pt x="46628" y="301159"/>
                </a:lnTo>
                <a:lnTo>
                  <a:pt x="29841" y="342543"/>
                </a:lnTo>
                <a:lnTo>
                  <a:pt x="16786" y="384957"/>
                </a:lnTo>
                <a:lnTo>
                  <a:pt x="7460" y="428143"/>
                </a:lnTo>
                <a:lnTo>
                  <a:pt x="1865" y="471845"/>
                </a:lnTo>
                <a:lnTo>
                  <a:pt x="0" y="515804"/>
                </a:lnTo>
                <a:lnTo>
                  <a:pt x="1865" y="559763"/>
                </a:lnTo>
                <a:lnTo>
                  <a:pt x="7460" y="603464"/>
                </a:lnTo>
                <a:lnTo>
                  <a:pt x="16786" y="646651"/>
                </a:lnTo>
                <a:lnTo>
                  <a:pt x="29842" y="689065"/>
                </a:lnTo>
                <a:lnTo>
                  <a:pt x="46628" y="730449"/>
                </a:lnTo>
                <a:lnTo>
                  <a:pt x="67144" y="770545"/>
                </a:lnTo>
                <a:lnTo>
                  <a:pt x="91391" y="809096"/>
                </a:lnTo>
                <a:lnTo>
                  <a:pt x="119368" y="845845"/>
                </a:lnTo>
                <a:lnTo>
                  <a:pt x="151076" y="880533"/>
                </a:lnTo>
                <a:lnTo>
                  <a:pt x="185764" y="912240"/>
                </a:lnTo>
                <a:lnTo>
                  <a:pt x="222513" y="940217"/>
                </a:lnTo>
                <a:lnTo>
                  <a:pt x="261064" y="964464"/>
                </a:lnTo>
                <a:lnTo>
                  <a:pt x="301160" y="984980"/>
                </a:lnTo>
                <a:lnTo>
                  <a:pt x="342544" y="1001766"/>
                </a:lnTo>
                <a:lnTo>
                  <a:pt x="384958" y="1014822"/>
                </a:lnTo>
                <a:lnTo>
                  <a:pt x="428145" y="1024148"/>
                </a:lnTo>
                <a:lnTo>
                  <a:pt x="471847" y="1029743"/>
                </a:lnTo>
                <a:lnTo>
                  <a:pt x="515804" y="1031608"/>
                </a:lnTo>
                <a:lnTo>
                  <a:pt x="559764" y="1029743"/>
                </a:lnTo>
                <a:lnTo>
                  <a:pt x="603465" y="1024147"/>
                </a:lnTo>
                <a:lnTo>
                  <a:pt x="646652" y="1014822"/>
                </a:lnTo>
                <a:lnTo>
                  <a:pt x="689066" y="1001766"/>
                </a:lnTo>
                <a:lnTo>
                  <a:pt x="730450" y="984980"/>
                </a:lnTo>
                <a:lnTo>
                  <a:pt x="770546" y="964463"/>
                </a:lnTo>
                <a:lnTo>
                  <a:pt x="809097" y="940216"/>
                </a:lnTo>
                <a:lnTo>
                  <a:pt x="845845" y="912239"/>
                </a:lnTo>
                <a:lnTo>
                  <a:pt x="880533" y="880532"/>
                </a:lnTo>
                <a:lnTo>
                  <a:pt x="912240" y="845844"/>
                </a:lnTo>
                <a:lnTo>
                  <a:pt x="940217" y="809095"/>
                </a:lnTo>
                <a:lnTo>
                  <a:pt x="964464" y="770544"/>
                </a:lnTo>
                <a:lnTo>
                  <a:pt x="984980" y="730448"/>
                </a:lnTo>
                <a:lnTo>
                  <a:pt x="1001766" y="689065"/>
                </a:lnTo>
                <a:lnTo>
                  <a:pt x="1014822" y="646651"/>
                </a:lnTo>
                <a:lnTo>
                  <a:pt x="1024148" y="603464"/>
                </a:lnTo>
                <a:lnTo>
                  <a:pt x="1029743" y="559763"/>
                </a:lnTo>
                <a:lnTo>
                  <a:pt x="1031608" y="515804"/>
                </a:lnTo>
                <a:lnTo>
                  <a:pt x="1029743" y="471845"/>
                </a:lnTo>
                <a:lnTo>
                  <a:pt x="1024148" y="428143"/>
                </a:lnTo>
                <a:lnTo>
                  <a:pt x="1014822" y="384957"/>
                </a:lnTo>
                <a:lnTo>
                  <a:pt x="1001766" y="342543"/>
                </a:lnTo>
                <a:lnTo>
                  <a:pt x="984980" y="301159"/>
                </a:lnTo>
                <a:lnTo>
                  <a:pt x="964463" y="261062"/>
                </a:lnTo>
                <a:lnTo>
                  <a:pt x="940216" y="222511"/>
                </a:lnTo>
                <a:lnTo>
                  <a:pt x="912239" y="185763"/>
                </a:lnTo>
                <a:lnTo>
                  <a:pt x="880532" y="151074"/>
                </a:lnTo>
                <a:lnTo>
                  <a:pt x="845844" y="119367"/>
                </a:lnTo>
                <a:lnTo>
                  <a:pt x="809096" y="91390"/>
                </a:lnTo>
                <a:lnTo>
                  <a:pt x="770545" y="67144"/>
                </a:lnTo>
                <a:lnTo>
                  <a:pt x="730448" y="46627"/>
                </a:lnTo>
                <a:lnTo>
                  <a:pt x="689065" y="29841"/>
                </a:lnTo>
                <a:lnTo>
                  <a:pt x="646651" y="16786"/>
                </a:lnTo>
                <a:lnTo>
                  <a:pt x="603464" y="7460"/>
                </a:lnTo>
                <a:lnTo>
                  <a:pt x="559763" y="1865"/>
                </a:lnTo>
                <a:lnTo>
                  <a:pt x="515804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98724" y="511107"/>
            <a:ext cx="407606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5" dirty="0">
                <a:solidFill>
                  <a:srgbClr val="041834"/>
                </a:solidFill>
              </a:rPr>
              <a:t>Distribution</a:t>
            </a:r>
            <a:r>
              <a:rPr sz="2500" spc="-5" dirty="0">
                <a:solidFill>
                  <a:srgbClr val="041834"/>
                </a:solidFill>
              </a:rPr>
              <a:t> </a:t>
            </a:r>
            <a:r>
              <a:rPr sz="2500" spc="5" dirty="0">
                <a:solidFill>
                  <a:srgbClr val="041834"/>
                </a:solidFill>
              </a:rPr>
              <a:t>of</a:t>
            </a:r>
            <a:r>
              <a:rPr sz="2500" dirty="0">
                <a:solidFill>
                  <a:srgbClr val="041834"/>
                </a:solidFill>
              </a:rPr>
              <a:t> </a:t>
            </a:r>
            <a:r>
              <a:rPr sz="2500" spc="5" dirty="0">
                <a:solidFill>
                  <a:srgbClr val="041834"/>
                </a:solidFill>
              </a:rPr>
              <a:t>Service</a:t>
            </a:r>
            <a:r>
              <a:rPr sz="2500" spc="-45" dirty="0">
                <a:solidFill>
                  <a:srgbClr val="041834"/>
                </a:solidFill>
              </a:rPr>
              <a:t> </a:t>
            </a:r>
            <a:r>
              <a:rPr sz="2500" spc="-20" dirty="0">
                <a:solidFill>
                  <a:srgbClr val="041834"/>
                </a:solidFill>
              </a:rPr>
              <a:t>Types</a:t>
            </a:r>
            <a:endParaRPr sz="2500"/>
          </a:p>
        </p:txBody>
      </p:sp>
      <p:sp>
        <p:nvSpPr>
          <p:cNvPr id="24" name="object 24"/>
          <p:cNvSpPr/>
          <p:nvPr/>
        </p:nvSpPr>
        <p:spPr>
          <a:xfrm>
            <a:off x="7214166" y="1223335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5" h="139065">
                <a:moveTo>
                  <a:pt x="0" y="91899"/>
                </a:moveTo>
                <a:lnTo>
                  <a:pt x="46912" y="91899"/>
                </a:lnTo>
                <a:lnTo>
                  <a:pt x="46912" y="138812"/>
                </a:lnTo>
                <a:lnTo>
                  <a:pt x="91899" y="138812"/>
                </a:lnTo>
                <a:lnTo>
                  <a:pt x="91899" y="91899"/>
                </a:lnTo>
                <a:lnTo>
                  <a:pt x="138812" y="91899"/>
                </a:lnTo>
                <a:lnTo>
                  <a:pt x="138812" y="46912"/>
                </a:lnTo>
                <a:lnTo>
                  <a:pt x="91899" y="46912"/>
                </a:lnTo>
                <a:lnTo>
                  <a:pt x="91899" y="0"/>
                </a:lnTo>
                <a:lnTo>
                  <a:pt x="46912" y="0"/>
                </a:lnTo>
                <a:lnTo>
                  <a:pt x="46912" y="46912"/>
                </a:lnTo>
                <a:lnTo>
                  <a:pt x="0" y="46912"/>
                </a:lnTo>
                <a:lnTo>
                  <a:pt x="0" y="91899"/>
                </a:lnTo>
                <a:close/>
              </a:path>
            </a:pathLst>
          </a:custGeom>
          <a:ln w="9525">
            <a:solidFill>
              <a:srgbClr val="FCFB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71322" y="1406994"/>
            <a:ext cx="253365" cy="253365"/>
          </a:xfrm>
          <a:custGeom>
            <a:avLst/>
            <a:gdLst/>
            <a:ahLst/>
            <a:cxnLst/>
            <a:rect l="l" t="t" r="r" b="b"/>
            <a:pathLst>
              <a:path w="253365" h="253364">
                <a:moveTo>
                  <a:pt x="252971" y="85496"/>
                </a:moveTo>
                <a:lnTo>
                  <a:pt x="167474" y="85496"/>
                </a:lnTo>
                <a:lnTo>
                  <a:pt x="167474" y="0"/>
                </a:lnTo>
                <a:lnTo>
                  <a:pt x="85496" y="0"/>
                </a:lnTo>
                <a:lnTo>
                  <a:pt x="85496" y="85496"/>
                </a:lnTo>
                <a:lnTo>
                  <a:pt x="0" y="85496"/>
                </a:lnTo>
                <a:lnTo>
                  <a:pt x="0" y="167474"/>
                </a:lnTo>
                <a:lnTo>
                  <a:pt x="85496" y="167474"/>
                </a:lnTo>
                <a:lnTo>
                  <a:pt x="85496" y="252971"/>
                </a:lnTo>
                <a:lnTo>
                  <a:pt x="167474" y="252971"/>
                </a:lnTo>
                <a:lnTo>
                  <a:pt x="167474" y="167474"/>
                </a:lnTo>
                <a:lnTo>
                  <a:pt x="252971" y="167474"/>
                </a:lnTo>
                <a:lnTo>
                  <a:pt x="252971" y="85496"/>
                </a:lnTo>
                <a:close/>
              </a:path>
            </a:pathLst>
          </a:custGeom>
          <a:solidFill>
            <a:srgbClr val="FCF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021618" y="1081343"/>
            <a:ext cx="4767580" cy="3668395"/>
            <a:chOff x="1021618" y="1081343"/>
            <a:chExt cx="4767580" cy="3668395"/>
          </a:xfrm>
        </p:grpSpPr>
        <p:sp>
          <p:nvSpPr>
            <p:cNvPr id="27" name="object 27"/>
            <p:cNvSpPr/>
            <p:nvPr/>
          </p:nvSpPr>
          <p:spPr>
            <a:xfrm>
              <a:off x="1759091" y="2879359"/>
              <a:ext cx="139065" cy="139065"/>
            </a:xfrm>
            <a:custGeom>
              <a:avLst/>
              <a:gdLst/>
              <a:ahLst/>
              <a:cxnLst/>
              <a:rect l="l" t="t" r="r" b="b"/>
              <a:pathLst>
                <a:path w="139064" h="139064">
                  <a:moveTo>
                    <a:pt x="0" y="91899"/>
                  </a:moveTo>
                  <a:lnTo>
                    <a:pt x="46912" y="91899"/>
                  </a:lnTo>
                  <a:lnTo>
                    <a:pt x="46912" y="138812"/>
                  </a:lnTo>
                  <a:lnTo>
                    <a:pt x="91899" y="138812"/>
                  </a:lnTo>
                  <a:lnTo>
                    <a:pt x="91899" y="91899"/>
                  </a:lnTo>
                  <a:lnTo>
                    <a:pt x="138812" y="91899"/>
                  </a:lnTo>
                  <a:lnTo>
                    <a:pt x="138812" y="46912"/>
                  </a:lnTo>
                  <a:lnTo>
                    <a:pt x="91899" y="46912"/>
                  </a:lnTo>
                  <a:lnTo>
                    <a:pt x="91899" y="0"/>
                  </a:lnTo>
                  <a:lnTo>
                    <a:pt x="46912" y="0"/>
                  </a:lnTo>
                  <a:lnTo>
                    <a:pt x="46912" y="46912"/>
                  </a:lnTo>
                  <a:lnTo>
                    <a:pt x="0" y="46912"/>
                  </a:lnTo>
                  <a:lnTo>
                    <a:pt x="0" y="91899"/>
                  </a:lnTo>
                  <a:close/>
                </a:path>
              </a:pathLst>
            </a:custGeom>
            <a:ln w="9525">
              <a:solidFill>
                <a:srgbClr val="FCFB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97888" y="2665171"/>
              <a:ext cx="253365" cy="253365"/>
            </a:xfrm>
            <a:custGeom>
              <a:avLst/>
              <a:gdLst/>
              <a:ahLst/>
              <a:cxnLst/>
              <a:rect l="l" t="t" r="r" b="b"/>
              <a:pathLst>
                <a:path w="253364" h="253364">
                  <a:moveTo>
                    <a:pt x="252984" y="85483"/>
                  </a:moveTo>
                  <a:lnTo>
                    <a:pt x="167487" y="85483"/>
                  </a:lnTo>
                  <a:lnTo>
                    <a:pt x="167487" y="0"/>
                  </a:lnTo>
                  <a:lnTo>
                    <a:pt x="85496" y="0"/>
                  </a:lnTo>
                  <a:lnTo>
                    <a:pt x="85496" y="85483"/>
                  </a:lnTo>
                  <a:lnTo>
                    <a:pt x="0" y="85483"/>
                  </a:lnTo>
                  <a:lnTo>
                    <a:pt x="0" y="167474"/>
                  </a:lnTo>
                  <a:lnTo>
                    <a:pt x="85496" y="167474"/>
                  </a:lnTo>
                  <a:lnTo>
                    <a:pt x="85496" y="252971"/>
                  </a:lnTo>
                  <a:lnTo>
                    <a:pt x="167487" y="252971"/>
                  </a:lnTo>
                  <a:lnTo>
                    <a:pt x="167487" y="167474"/>
                  </a:lnTo>
                  <a:lnTo>
                    <a:pt x="252984" y="167474"/>
                  </a:lnTo>
                  <a:lnTo>
                    <a:pt x="252984" y="85483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618" y="1081343"/>
              <a:ext cx="4767101" cy="3668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41969"/>
            <a:ext cx="1057275" cy="901700"/>
          </a:xfrm>
          <a:custGeom>
            <a:avLst/>
            <a:gdLst/>
            <a:ahLst/>
            <a:cxnLst/>
            <a:rect l="l" t="t" r="r" b="b"/>
            <a:pathLst>
              <a:path w="1057275" h="901700">
                <a:moveTo>
                  <a:pt x="0" y="0"/>
                </a:moveTo>
                <a:lnTo>
                  <a:pt x="0" y="901530"/>
                </a:lnTo>
                <a:lnTo>
                  <a:pt x="1057043" y="901530"/>
                </a:lnTo>
                <a:lnTo>
                  <a:pt x="1029965" y="827851"/>
                </a:lnTo>
                <a:lnTo>
                  <a:pt x="1012097" y="785663"/>
                </a:lnTo>
                <a:lnTo>
                  <a:pt x="992854" y="744219"/>
                </a:lnTo>
                <a:lnTo>
                  <a:pt x="972265" y="703547"/>
                </a:lnTo>
                <a:lnTo>
                  <a:pt x="950358" y="663677"/>
                </a:lnTo>
                <a:lnTo>
                  <a:pt x="927162" y="624637"/>
                </a:lnTo>
                <a:lnTo>
                  <a:pt x="902706" y="586454"/>
                </a:lnTo>
                <a:lnTo>
                  <a:pt x="877018" y="549159"/>
                </a:lnTo>
                <a:lnTo>
                  <a:pt x="850128" y="512780"/>
                </a:lnTo>
                <a:lnTo>
                  <a:pt x="822062" y="477345"/>
                </a:lnTo>
                <a:lnTo>
                  <a:pt x="792851" y="442882"/>
                </a:lnTo>
                <a:lnTo>
                  <a:pt x="762523" y="409421"/>
                </a:lnTo>
                <a:lnTo>
                  <a:pt x="731107" y="376990"/>
                </a:lnTo>
                <a:lnTo>
                  <a:pt x="698631" y="345617"/>
                </a:lnTo>
                <a:lnTo>
                  <a:pt x="665123" y="315331"/>
                </a:lnTo>
                <a:lnTo>
                  <a:pt x="630613" y="286161"/>
                </a:lnTo>
                <a:lnTo>
                  <a:pt x="595129" y="258135"/>
                </a:lnTo>
                <a:lnTo>
                  <a:pt x="558699" y="231282"/>
                </a:lnTo>
                <a:lnTo>
                  <a:pt x="521353" y="205631"/>
                </a:lnTo>
                <a:lnTo>
                  <a:pt x="483119" y="181209"/>
                </a:lnTo>
                <a:lnTo>
                  <a:pt x="444026" y="158047"/>
                </a:lnTo>
                <a:lnTo>
                  <a:pt x="404102" y="136171"/>
                </a:lnTo>
                <a:lnTo>
                  <a:pt x="363375" y="115611"/>
                </a:lnTo>
                <a:lnTo>
                  <a:pt x="321876" y="96396"/>
                </a:lnTo>
                <a:lnTo>
                  <a:pt x="279631" y="78553"/>
                </a:lnTo>
                <a:lnTo>
                  <a:pt x="236670" y="62112"/>
                </a:lnTo>
                <a:lnTo>
                  <a:pt x="193022" y="47101"/>
                </a:lnTo>
                <a:lnTo>
                  <a:pt x="148715" y="33549"/>
                </a:lnTo>
                <a:lnTo>
                  <a:pt x="103777" y="21484"/>
                </a:lnTo>
                <a:lnTo>
                  <a:pt x="58238" y="10935"/>
                </a:lnTo>
                <a:lnTo>
                  <a:pt x="12126" y="1931"/>
                </a:lnTo>
                <a:lnTo>
                  <a:pt x="0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00936" y="9318"/>
            <a:ext cx="743585" cy="1983105"/>
          </a:xfrm>
          <a:custGeom>
            <a:avLst/>
            <a:gdLst/>
            <a:ahLst/>
            <a:cxnLst/>
            <a:rect l="l" t="t" r="r" b="b"/>
            <a:pathLst>
              <a:path w="743584" h="1983105">
                <a:moveTo>
                  <a:pt x="743063" y="0"/>
                </a:moveTo>
                <a:lnTo>
                  <a:pt x="664123" y="26458"/>
                </a:lnTo>
                <a:lnTo>
                  <a:pt x="621443" y="43921"/>
                </a:lnTo>
                <a:lnTo>
                  <a:pt x="579740" y="63204"/>
                </a:lnTo>
                <a:lnTo>
                  <a:pt x="539062" y="84257"/>
                </a:lnTo>
                <a:lnTo>
                  <a:pt x="499461" y="107029"/>
                </a:lnTo>
                <a:lnTo>
                  <a:pt x="460986" y="131472"/>
                </a:lnTo>
                <a:lnTo>
                  <a:pt x="423686" y="157536"/>
                </a:lnTo>
                <a:lnTo>
                  <a:pt x="387611" y="185170"/>
                </a:lnTo>
                <a:lnTo>
                  <a:pt x="352812" y="214326"/>
                </a:lnTo>
                <a:lnTo>
                  <a:pt x="319337" y="244955"/>
                </a:lnTo>
                <a:lnTo>
                  <a:pt x="287236" y="277005"/>
                </a:lnTo>
                <a:lnTo>
                  <a:pt x="256559" y="310428"/>
                </a:lnTo>
                <a:lnTo>
                  <a:pt x="227357" y="345175"/>
                </a:lnTo>
                <a:lnTo>
                  <a:pt x="199677" y="381195"/>
                </a:lnTo>
                <a:lnTo>
                  <a:pt x="173572" y="418439"/>
                </a:lnTo>
                <a:lnTo>
                  <a:pt x="149089" y="456857"/>
                </a:lnTo>
                <a:lnTo>
                  <a:pt x="126279" y="496400"/>
                </a:lnTo>
                <a:lnTo>
                  <a:pt x="105192" y="537018"/>
                </a:lnTo>
                <a:lnTo>
                  <a:pt x="85877" y="578661"/>
                </a:lnTo>
                <a:lnTo>
                  <a:pt x="68384" y="621281"/>
                </a:lnTo>
                <a:lnTo>
                  <a:pt x="52762" y="664826"/>
                </a:lnTo>
                <a:lnTo>
                  <a:pt x="39062" y="709249"/>
                </a:lnTo>
                <a:lnTo>
                  <a:pt x="27334" y="754498"/>
                </a:lnTo>
                <a:lnTo>
                  <a:pt x="17626" y="800525"/>
                </a:lnTo>
                <a:lnTo>
                  <a:pt x="9989" y="847280"/>
                </a:lnTo>
                <a:lnTo>
                  <a:pt x="4472" y="894713"/>
                </a:lnTo>
                <a:lnTo>
                  <a:pt x="1126" y="942775"/>
                </a:lnTo>
                <a:lnTo>
                  <a:pt x="0" y="991416"/>
                </a:lnTo>
                <a:lnTo>
                  <a:pt x="1126" y="1040044"/>
                </a:lnTo>
                <a:lnTo>
                  <a:pt x="4472" y="1088094"/>
                </a:lnTo>
                <a:lnTo>
                  <a:pt x="9989" y="1135516"/>
                </a:lnTo>
                <a:lnTo>
                  <a:pt x="17626" y="1182260"/>
                </a:lnTo>
                <a:lnTo>
                  <a:pt x="27334" y="1228277"/>
                </a:lnTo>
                <a:lnTo>
                  <a:pt x="39062" y="1273517"/>
                </a:lnTo>
                <a:lnTo>
                  <a:pt x="52762" y="1317930"/>
                </a:lnTo>
                <a:lnTo>
                  <a:pt x="68384" y="1361467"/>
                </a:lnTo>
                <a:lnTo>
                  <a:pt x="85877" y="1404078"/>
                </a:lnTo>
                <a:lnTo>
                  <a:pt x="105192" y="1445714"/>
                </a:lnTo>
                <a:lnTo>
                  <a:pt x="126279" y="1486325"/>
                </a:lnTo>
                <a:lnTo>
                  <a:pt x="149089" y="1525861"/>
                </a:lnTo>
                <a:lnTo>
                  <a:pt x="173572" y="1564273"/>
                </a:lnTo>
                <a:lnTo>
                  <a:pt x="199677" y="1601511"/>
                </a:lnTo>
                <a:lnTo>
                  <a:pt x="227357" y="1637526"/>
                </a:lnTo>
                <a:lnTo>
                  <a:pt x="256559" y="1672267"/>
                </a:lnTo>
                <a:lnTo>
                  <a:pt x="287236" y="1705686"/>
                </a:lnTo>
                <a:lnTo>
                  <a:pt x="319337" y="1737732"/>
                </a:lnTo>
                <a:lnTo>
                  <a:pt x="352812" y="1768356"/>
                </a:lnTo>
                <a:lnTo>
                  <a:pt x="387611" y="1797509"/>
                </a:lnTo>
                <a:lnTo>
                  <a:pt x="423686" y="1825140"/>
                </a:lnTo>
                <a:lnTo>
                  <a:pt x="460986" y="1851201"/>
                </a:lnTo>
                <a:lnTo>
                  <a:pt x="499461" y="1875641"/>
                </a:lnTo>
                <a:lnTo>
                  <a:pt x="539062" y="1898411"/>
                </a:lnTo>
                <a:lnTo>
                  <a:pt x="579740" y="1919462"/>
                </a:lnTo>
                <a:lnTo>
                  <a:pt x="621443" y="1938743"/>
                </a:lnTo>
                <a:lnTo>
                  <a:pt x="664123" y="1956205"/>
                </a:lnTo>
                <a:lnTo>
                  <a:pt x="707729" y="1971799"/>
                </a:lnTo>
                <a:lnTo>
                  <a:pt x="743063" y="1982661"/>
                </a:lnTo>
                <a:lnTo>
                  <a:pt x="743063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807" y="4412417"/>
            <a:ext cx="87230" cy="872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807" y="4645210"/>
            <a:ext cx="87230" cy="872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051" y="4412417"/>
            <a:ext cx="87230" cy="872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051" y="4645210"/>
            <a:ext cx="87230" cy="872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769" y="4412417"/>
            <a:ext cx="87231" cy="872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769" y="4645210"/>
            <a:ext cx="87231" cy="872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3014" y="4412417"/>
            <a:ext cx="87230" cy="87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3014" y="4645210"/>
            <a:ext cx="87230" cy="8725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2807" y="4863450"/>
            <a:ext cx="87230" cy="8725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42807" y="5096242"/>
            <a:ext cx="87630" cy="47625"/>
          </a:xfrm>
          <a:custGeom>
            <a:avLst/>
            <a:gdLst/>
            <a:ahLst/>
            <a:cxnLst/>
            <a:rect l="l" t="t" r="r" b="b"/>
            <a:pathLst>
              <a:path w="87629" h="47625">
                <a:moveTo>
                  <a:pt x="43614" y="0"/>
                </a:moveTo>
                <a:lnTo>
                  <a:pt x="26624" y="3429"/>
                </a:lnTo>
                <a:lnTo>
                  <a:pt x="12762" y="12779"/>
                </a:lnTo>
                <a:lnTo>
                  <a:pt x="3423" y="26648"/>
                </a:lnTo>
                <a:lnTo>
                  <a:pt x="0" y="43629"/>
                </a:lnTo>
                <a:lnTo>
                  <a:pt x="731" y="47257"/>
                </a:lnTo>
                <a:lnTo>
                  <a:pt x="86496" y="47257"/>
                </a:lnTo>
                <a:lnTo>
                  <a:pt x="87230" y="43629"/>
                </a:lnTo>
                <a:lnTo>
                  <a:pt x="83798" y="26648"/>
                </a:lnTo>
                <a:lnTo>
                  <a:pt x="74444" y="12779"/>
                </a:lnTo>
                <a:lnTo>
                  <a:pt x="60579" y="3429"/>
                </a:lnTo>
                <a:lnTo>
                  <a:pt x="43614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051" y="4863450"/>
            <a:ext cx="87230" cy="8725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61051" y="5096242"/>
            <a:ext cx="87630" cy="47625"/>
          </a:xfrm>
          <a:custGeom>
            <a:avLst/>
            <a:gdLst/>
            <a:ahLst/>
            <a:cxnLst/>
            <a:rect l="l" t="t" r="r" b="b"/>
            <a:pathLst>
              <a:path w="87629" h="47625">
                <a:moveTo>
                  <a:pt x="43614" y="0"/>
                </a:moveTo>
                <a:lnTo>
                  <a:pt x="26624" y="3429"/>
                </a:lnTo>
                <a:lnTo>
                  <a:pt x="12762" y="12779"/>
                </a:lnTo>
                <a:lnTo>
                  <a:pt x="3423" y="26648"/>
                </a:lnTo>
                <a:lnTo>
                  <a:pt x="0" y="43629"/>
                </a:lnTo>
                <a:lnTo>
                  <a:pt x="731" y="47257"/>
                </a:lnTo>
                <a:lnTo>
                  <a:pt x="86498" y="47257"/>
                </a:lnTo>
                <a:lnTo>
                  <a:pt x="87230" y="43629"/>
                </a:lnTo>
                <a:lnTo>
                  <a:pt x="83806" y="26648"/>
                </a:lnTo>
                <a:lnTo>
                  <a:pt x="74467" y="12779"/>
                </a:lnTo>
                <a:lnTo>
                  <a:pt x="60605" y="3429"/>
                </a:lnTo>
                <a:lnTo>
                  <a:pt x="43614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769" y="4863450"/>
            <a:ext cx="87231" cy="8725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864769" y="5096242"/>
            <a:ext cx="87630" cy="47625"/>
          </a:xfrm>
          <a:custGeom>
            <a:avLst/>
            <a:gdLst/>
            <a:ahLst/>
            <a:cxnLst/>
            <a:rect l="l" t="t" r="r" b="b"/>
            <a:pathLst>
              <a:path w="87630" h="47625">
                <a:moveTo>
                  <a:pt x="43615" y="0"/>
                </a:moveTo>
                <a:lnTo>
                  <a:pt x="26625" y="3429"/>
                </a:lnTo>
                <a:lnTo>
                  <a:pt x="12763" y="12779"/>
                </a:lnTo>
                <a:lnTo>
                  <a:pt x="3423" y="26648"/>
                </a:lnTo>
                <a:lnTo>
                  <a:pt x="0" y="43629"/>
                </a:lnTo>
                <a:lnTo>
                  <a:pt x="731" y="47257"/>
                </a:lnTo>
                <a:lnTo>
                  <a:pt x="86498" y="47257"/>
                </a:lnTo>
                <a:lnTo>
                  <a:pt x="87231" y="43629"/>
                </a:lnTo>
                <a:lnTo>
                  <a:pt x="83799" y="26648"/>
                </a:lnTo>
                <a:lnTo>
                  <a:pt x="74445" y="12779"/>
                </a:lnTo>
                <a:lnTo>
                  <a:pt x="60580" y="3429"/>
                </a:lnTo>
                <a:lnTo>
                  <a:pt x="43615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3014" y="4863450"/>
            <a:ext cx="87230" cy="8725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083014" y="5096242"/>
            <a:ext cx="87630" cy="47625"/>
          </a:xfrm>
          <a:custGeom>
            <a:avLst/>
            <a:gdLst/>
            <a:ahLst/>
            <a:cxnLst/>
            <a:rect l="l" t="t" r="r" b="b"/>
            <a:pathLst>
              <a:path w="87630" h="47625">
                <a:moveTo>
                  <a:pt x="43615" y="0"/>
                </a:moveTo>
                <a:lnTo>
                  <a:pt x="26650" y="3429"/>
                </a:lnTo>
                <a:lnTo>
                  <a:pt x="12785" y="12779"/>
                </a:lnTo>
                <a:lnTo>
                  <a:pt x="3431" y="26648"/>
                </a:lnTo>
                <a:lnTo>
                  <a:pt x="0" y="43629"/>
                </a:lnTo>
                <a:lnTo>
                  <a:pt x="733" y="47257"/>
                </a:lnTo>
                <a:lnTo>
                  <a:pt x="86498" y="47257"/>
                </a:lnTo>
                <a:lnTo>
                  <a:pt x="87230" y="43629"/>
                </a:lnTo>
                <a:lnTo>
                  <a:pt x="83806" y="26648"/>
                </a:lnTo>
                <a:lnTo>
                  <a:pt x="74466" y="12779"/>
                </a:lnTo>
                <a:lnTo>
                  <a:pt x="60604" y="3429"/>
                </a:lnTo>
                <a:lnTo>
                  <a:pt x="43615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1908810" cy="520065"/>
          </a:xfrm>
          <a:custGeom>
            <a:avLst/>
            <a:gdLst/>
            <a:ahLst/>
            <a:cxnLst/>
            <a:rect l="l" t="t" r="r" b="b"/>
            <a:pathLst>
              <a:path w="1908810" h="520065">
                <a:moveTo>
                  <a:pt x="1908315" y="0"/>
                </a:moveTo>
                <a:lnTo>
                  <a:pt x="0" y="0"/>
                </a:lnTo>
                <a:lnTo>
                  <a:pt x="0" y="475707"/>
                </a:lnTo>
                <a:lnTo>
                  <a:pt x="72964" y="489074"/>
                </a:lnTo>
                <a:lnTo>
                  <a:pt x="119212" y="496220"/>
                </a:lnTo>
                <a:lnTo>
                  <a:pt x="165759" y="502445"/>
                </a:lnTo>
                <a:lnTo>
                  <a:pt x="212594" y="507738"/>
                </a:lnTo>
                <a:lnTo>
                  <a:pt x="259709" y="512091"/>
                </a:lnTo>
                <a:lnTo>
                  <a:pt x="307092" y="515493"/>
                </a:lnTo>
                <a:lnTo>
                  <a:pt x="354735" y="517934"/>
                </a:lnTo>
                <a:lnTo>
                  <a:pt x="402629" y="519407"/>
                </a:lnTo>
                <a:lnTo>
                  <a:pt x="450763" y="519899"/>
                </a:lnTo>
                <a:lnTo>
                  <a:pt x="498896" y="519407"/>
                </a:lnTo>
                <a:lnTo>
                  <a:pt x="546789" y="517934"/>
                </a:lnTo>
                <a:lnTo>
                  <a:pt x="594432" y="515493"/>
                </a:lnTo>
                <a:lnTo>
                  <a:pt x="641814" y="512091"/>
                </a:lnTo>
                <a:lnTo>
                  <a:pt x="688927" y="507738"/>
                </a:lnTo>
                <a:lnTo>
                  <a:pt x="735761" y="502445"/>
                </a:lnTo>
                <a:lnTo>
                  <a:pt x="782305" y="496220"/>
                </a:lnTo>
                <a:lnTo>
                  <a:pt x="828552" y="489074"/>
                </a:lnTo>
                <a:lnTo>
                  <a:pt x="874490" y="481015"/>
                </a:lnTo>
                <a:lnTo>
                  <a:pt x="920111" y="472054"/>
                </a:lnTo>
                <a:lnTo>
                  <a:pt x="965404" y="462200"/>
                </a:lnTo>
                <a:lnTo>
                  <a:pt x="1010360" y="451463"/>
                </a:lnTo>
                <a:lnTo>
                  <a:pt x="1054970" y="439852"/>
                </a:lnTo>
                <a:lnTo>
                  <a:pt x="1099224" y="427376"/>
                </a:lnTo>
                <a:lnTo>
                  <a:pt x="1143112" y="414046"/>
                </a:lnTo>
                <a:lnTo>
                  <a:pt x="1186625" y="399872"/>
                </a:lnTo>
                <a:lnTo>
                  <a:pt x="1229753" y="384862"/>
                </a:lnTo>
                <a:lnTo>
                  <a:pt x="1272486" y="369026"/>
                </a:lnTo>
                <a:lnTo>
                  <a:pt x="1314815" y="352374"/>
                </a:lnTo>
                <a:lnTo>
                  <a:pt x="1356730" y="334915"/>
                </a:lnTo>
                <a:lnTo>
                  <a:pt x="1398222" y="316659"/>
                </a:lnTo>
                <a:lnTo>
                  <a:pt x="1439281" y="297616"/>
                </a:lnTo>
                <a:lnTo>
                  <a:pt x="1479898" y="277795"/>
                </a:lnTo>
                <a:lnTo>
                  <a:pt x="1520062" y="257206"/>
                </a:lnTo>
                <a:lnTo>
                  <a:pt x="1559764" y="235859"/>
                </a:lnTo>
                <a:lnTo>
                  <a:pt x="1598995" y="213762"/>
                </a:lnTo>
                <a:lnTo>
                  <a:pt x="1637745" y="190926"/>
                </a:lnTo>
                <a:lnTo>
                  <a:pt x="1676004" y="167360"/>
                </a:lnTo>
                <a:lnTo>
                  <a:pt x="1713763" y="143074"/>
                </a:lnTo>
                <a:lnTo>
                  <a:pt x="1751012" y="118078"/>
                </a:lnTo>
                <a:lnTo>
                  <a:pt x="1787742" y="92380"/>
                </a:lnTo>
                <a:lnTo>
                  <a:pt x="1823943" y="65991"/>
                </a:lnTo>
                <a:lnTo>
                  <a:pt x="1859604" y="38920"/>
                </a:lnTo>
                <a:lnTo>
                  <a:pt x="1894718" y="11177"/>
                </a:lnTo>
                <a:lnTo>
                  <a:pt x="1908315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214350" y="1422262"/>
            <a:ext cx="2188210" cy="3722370"/>
            <a:chOff x="6214350" y="1422262"/>
            <a:chExt cx="2188210" cy="3722370"/>
          </a:xfrm>
        </p:grpSpPr>
        <p:sp>
          <p:nvSpPr>
            <p:cNvPr id="22" name="object 22"/>
            <p:cNvSpPr/>
            <p:nvPr/>
          </p:nvSpPr>
          <p:spPr>
            <a:xfrm>
              <a:off x="6824141" y="2097346"/>
              <a:ext cx="13970" cy="38735"/>
            </a:xfrm>
            <a:custGeom>
              <a:avLst/>
              <a:gdLst/>
              <a:ahLst/>
              <a:cxnLst/>
              <a:rect l="l" t="t" r="r" b="b"/>
              <a:pathLst>
                <a:path w="13970" h="38735">
                  <a:moveTo>
                    <a:pt x="7686" y="0"/>
                  </a:moveTo>
                  <a:lnTo>
                    <a:pt x="6906" y="2933"/>
                  </a:lnTo>
                  <a:lnTo>
                    <a:pt x="5601" y="8397"/>
                  </a:lnTo>
                  <a:lnTo>
                    <a:pt x="4038" y="13821"/>
                  </a:lnTo>
                  <a:lnTo>
                    <a:pt x="2736" y="19304"/>
                  </a:lnTo>
                  <a:lnTo>
                    <a:pt x="1565" y="24709"/>
                  </a:lnTo>
                  <a:lnTo>
                    <a:pt x="0" y="30319"/>
                  </a:lnTo>
                  <a:lnTo>
                    <a:pt x="261" y="35822"/>
                  </a:lnTo>
                  <a:lnTo>
                    <a:pt x="261" y="38045"/>
                  </a:lnTo>
                  <a:lnTo>
                    <a:pt x="4820" y="38619"/>
                  </a:lnTo>
                  <a:lnTo>
                    <a:pt x="5862" y="36525"/>
                  </a:lnTo>
                  <a:lnTo>
                    <a:pt x="8338" y="31357"/>
                  </a:lnTo>
                  <a:lnTo>
                    <a:pt x="9119" y="25656"/>
                  </a:lnTo>
                  <a:lnTo>
                    <a:pt x="11203" y="14730"/>
                  </a:lnTo>
                  <a:lnTo>
                    <a:pt x="11987" y="9198"/>
                  </a:lnTo>
                  <a:lnTo>
                    <a:pt x="12899" y="3675"/>
                  </a:lnTo>
                  <a:lnTo>
                    <a:pt x="13420" y="721"/>
                  </a:lnTo>
                  <a:lnTo>
                    <a:pt x="7686" y="0"/>
                  </a:lnTo>
                  <a:close/>
                </a:path>
              </a:pathLst>
            </a:custGeom>
            <a:solidFill>
              <a:srgbClr val="4C1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4350" y="1422262"/>
              <a:ext cx="2188108" cy="3721957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8596122" y="2749283"/>
            <a:ext cx="328295" cy="328295"/>
          </a:xfrm>
          <a:custGeom>
            <a:avLst/>
            <a:gdLst/>
            <a:ahLst/>
            <a:cxnLst/>
            <a:rect l="l" t="t" r="r" b="b"/>
            <a:pathLst>
              <a:path w="328295" h="328294">
                <a:moveTo>
                  <a:pt x="328218" y="110921"/>
                </a:moveTo>
                <a:lnTo>
                  <a:pt x="217284" y="110921"/>
                </a:lnTo>
                <a:lnTo>
                  <a:pt x="217284" y="0"/>
                </a:lnTo>
                <a:lnTo>
                  <a:pt x="110921" y="0"/>
                </a:lnTo>
                <a:lnTo>
                  <a:pt x="110921" y="110921"/>
                </a:lnTo>
                <a:lnTo>
                  <a:pt x="0" y="110921"/>
                </a:lnTo>
                <a:lnTo>
                  <a:pt x="0" y="217297"/>
                </a:lnTo>
                <a:lnTo>
                  <a:pt x="110921" y="217297"/>
                </a:lnTo>
                <a:lnTo>
                  <a:pt x="110921" y="328218"/>
                </a:lnTo>
                <a:lnTo>
                  <a:pt x="217284" y="328218"/>
                </a:lnTo>
                <a:lnTo>
                  <a:pt x="217284" y="217297"/>
                </a:lnTo>
                <a:lnTo>
                  <a:pt x="328218" y="217297"/>
                </a:lnTo>
                <a:lnTo>
                  <a:pt x="328218" y="110921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68111" y="3389058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7736" y="60058"/>
                </a:moveTo>
                <a:lnTo>
                  <a:pt x="117665" y="60058"/>
                </a:lnTo>
                <a:lnTo>
                  <a:pt x="117665" y="0"/>
                </a:lnTo>
                <a:lnTo>
                  <a:pt x="60071" y="0"/>
                </a:lnTo>
                <a:lnTo>
                  <a:pt x="60071" y="60058"/>
                </a:lnTo>
                <a:lnTo>
                  <a:pt x="0" y="60058"/>
                </a:lnTo>
                <a:lnTo>
                  <a:pt x="0" y="117665"/>
                </a:lnTo>
                <a:lnTo>
                  <a:pt x="60071" y="117665"/>
                </a:lnTo>
                <a:lnTo>
                  <a:pt x="60071" y="177723"/>
                </a:lnTo>
                <a:lnTo>
                  <a:pt x="117665" y="177723"/>
                </a:lnTo>
                <a:lnTo>
                  <a:pt x="117665" y="117665"/>
                </a:lnTo>
                <a:lnTo>
                  <a:pt x="177736" y="117665"/>
                </a:lnTo>
                <a:lnTo>
                  <a:pt x="177736" y="60058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8123" y="1088097"/>
            <a:ext cx="415925" cy="415925"/>
          </a:xfrm>
          <a:custGeom>
            <a:avLst/>
            <a:gdLst/>
            <a:ahLst/>
            <a:cxnLst/>
            <a:rect l="l" t="t" r="r" b="b"/>
            <a:pathLst>
              <a:path w="415925" h="415925">
                <a:moveTo>
                  <a:pt x="415785" y="140512"/>
                </a:moveTo>
                <a:lnTo>
                  <a:pt x="275259" y="140512"/>
                </a:lnTo>
                <a:lnTo>
                  <a:pt x="275259" y="0"/>
                </a:lnTo>
                <a:lnTo>
                  <a:pt x="140512" y="0"/>
                </a:lnTo>
                <a:lnTo>
                  <a:pt x="140512" y="140512"/>
                </a:lnTo>
                <a:lnTo>
                  <a:pt x="0" y="140512"/>
                </a:lnTo>
                <a:lnTo>
                  <a:pt x="0" y="275272"/>
                </a:lnTo>
                <a:lnTo>
                  <a:pt x="140512" y="275272"/>
                </a:lnTo>
                <a:lnTo>
                  <a:pt x="140512" y="415785"/>
                </a:lnTo>
                <a:lnTo>
                  <a:pt x="275259" y="415785"/>
                </a:lnTo>
                <a:lnTo>
                  <a:pt x="275259" y="275272"/>
                </a:lnTo>
                <a:lnTo>
                  <a:pt x="415785" y="275272"/>
                </a:lnTo>
                <a:lnTo>
                  <a:pt x="415785" y="140512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131289" y="1710051"/>
            <a:ext cx="341566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000" spc="-5" dirty="0">
                <a:solidFill>
                  <a:srgbClr val="041834"/>
                </a:solidFill>
              </a:rPr>
              <a:t>Feature </a:t>
            </a:r>
            <a:r>
              <a:rPr sz="5000" dirty="0">
                <a:solidFill>
                  <a:srgbClr val="041834"/>
                </a:solidFill>
              </a:rPr>
              <a:t> Engineering</a:t>
            </a:r>
            <a:endParaRPr sz="5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45880" y="3789489"/>
            <a:ext cx="177165" cy="177165"/>
          </a:xfrm>
          <a:custGeom>
            <a:avLst/>
            <a:gdLst/>
            <a:ahLst/>
            <a:cxnLst/>
            <a:rect l="l" t="t" r="r" b="b"/>
            <a:pathLst>
              <a:path w="177165" h="177164">
                <a:moveTo>
                  <a:pt x="177076" y="59842"/>
                </a:moveTo>
                <a:lnTo>
                  <a:pt x="117233" y="59842"/>
                </a:lnTo>
                <a:lnTo>
                  <a:pt x="117233" y="0"/>
                </a:lnTo>
                <a:lnTo>
                  <a:pt x="59842" y="0"/>
                </a:lnTo>
                <a:lnTo>
                  <a:pt x="59842" y="59842"/>
                </a:lnTo>
                <a:lnTo>
                  <a:pt x="0" y="59842"/>
                </a:lnTo>
                <a:lnTo>
                  <a:pt x="0" y="117233"/>
                </a:lnTo>
                <a:lnTo>
                  <a:pt x="59842" y="117233"/>
                </a:lnTo>
                <a:lnTo>
                  <a:pt x="59842" y="177076"/>
                </a:lnTo>
                <a:lnTo>
                  <a:pt x="117233" y="177076"/>
                </a:lnTo>
                <a:lnTo>
                  <a:pt x="117233" y="117233"/>
                </a:lnTo>
                <a:lnTo>
                  <a:pt x="177076" y="117233"/>
                </a:lnTo>
                <a:lnTo>
                  <a:pt x="177076" y="59842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2907" y="4771237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39">
                <a:moveTo>
                  <a:pt x="319786" y="108077"/>
                </a:moveTo>
                <a:lnTo>
                  <a:pt x="211709" y="108077"/>
                </a:lnTo>
                <a:lnTo>
                  <a:pt x="211709" y="0"/>
                </a:lnTo>
                <a:lnTo>
                  <a:pt x="108077" y="0"/>
                </a:lnTo>
                <a:lnTo>
                  <a:pt x="108077" y="108077"/>
                </a:lnTo>
                <a:lnTo>
                  <a:pt x="0" y="108077"/>
                </a:lnTo>
                <a:lnTo>
                  <a:pt x="0" y="211709"/>
                </a:lnTo>
                <a:lnTo>
                  <a:pt x="108077" y="211709"/>
                </a:lnTo>
                <a:lnTo>
                  <a:pt x="108077" y="319786"/>
                </a:lnTo>
                <a:lnTo>
                  <a:pt x="211709" y="319786"/>
                </a:lnTo>
                <a:lnTo>
                  <a:pt x="211709" y="211709"/>
                </a:lnTo>
                <a:lnTo>
                  <a:pt x="319786" y="211709"/>
                </a:lnTo>
                <a:lnTo>
                  <a:pt x="319786" y="108077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2723" y="453428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7616" y="4300105"/>
            <a:ext cx="234315" cy="234315"/>
          </a:xfrm>
          <a:custGeom>
            <a:avLst/>
            <a:gdLst/>
            <a:ahLst/>
            <a:cxnLst/>
            <a:rect l="l" t="t" r="r" b="b"/>
            <a:pathLst>
              <a:path w="234315" h="234314">
                <a:moveTo>
                  <a:pt x="234175" y="79133"/>
                </a:moveTo>
                <a:lnTo>
                  <a:pt x="155028" y="79133"/>
                </a:lnTo>
                <a:lnTo>
                  <a:pt x="155028" y="0"/>
                </a:lnTo>
                <a:lnTo>
                  <a:pt x="79146" y="0"/>
                </a:lnTo>
                <a:lnTo>
                  <a:pt x="79146" y="79133"/>
                </a:lnTo>
                <a:lnTo>
                  <a:pt x="0" y="79133"/>
                </a:lnTo>
                <a:lnTo>
                  <a:pt x="0" y="155028"/>
                </a:lnTo>
                <a:lnTo>
                  <a:pt x="79146" y="155028"/>
                </a:lnTo>
                <a:lnTo>
                  <a:pt x="79146" y="234162"/>
                </a:lnTo>
                <a:lnTo>
                  <a:pt x="155028" y="234162"/>
                </a:lnTo>
                <a:lnTo>
                  <a:pt x="155028" y="155028"/>
                </a:lnTo>
                <a:lnTo>
                  <a:pt x="234175" y="155028"/>
                </a:lnTo>
                <a:lnTo>
                  <a:pt x="234175" y="79133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64689" y="4701298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42"/>
                </a:moveTo>
                <a:lnTo>
                  <a:pt x="92329" y="47142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42"/>
                </a:lnTo>
                <a:lnTo>
                  <a:pt x="0" y="47142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71"/>
                </a:lnTo>
                <a:lnTo>
                  <a:pt x="92329" y="139471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42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565514" y="0"/>
            <a:ext cx="3221990" cy="516890"/>
            <a:chOff x="5565514" y="0"/>
            <a:chExt cx="3221990" cy="516890"/>
          </a:xfrm>
        </p:grpSpPr>
        <p:sp>
          <p:nvSpPr>
            <p:cNvPr id="8" name="object 8"/>
            <p:cNvSpPr/>
            <p:nvPr/>
          </p:nvSpPr>
          <p:spPr>
            <a:xfrm>
              <a:off x="5565514" y="0"/>
              <a:ext cx="3151505" cy="516890"/>
            </a:xfrm>
            <a:custGeom>
              <a:avLst/>
              <a:gdLst/>
              <a:ahLst/>
              <a:cxnLst/>
              <a:rect l="l" t="t" r="r" b="b"/>
              <a:pathLst>
                <a:path w="3151504" h="516890">
                  <a:moveTo>
                    <a:pt x="3151316" y="0"/>
                  </a:moveTo>
                  <a:lnTo>
                    <a:pt x="0" y="0"/>
                  </a:lnTo>
                  <a:lnTo>
                    <a:pt x="21213" y="15580"/>
                  </a:lnTo>
                  <a:lnTo>
                    <a:pt x="57869" y="41562"/>
                  </a:lnTo>
                  <a:lnTo>
                    <a:pt x="94980" y="66938"/>
                  </a:lnTo>
                  <a:lnTo>
                    <a:pt x="132539" y="91699"/>
                  </a:lnTo>
                  <a:lnTo>
                    <a:pt x="170539" y="115839"/>
                  </a:lnTo>
                  <a:lnTo>
                    <a:pt x="208972" y="139351"/>
                  </a:lnTo>
                  <a:lnTo>
                    <a:pt x="247831" y="162226"/>
                  </a:lnTo>
                  <a:lnTo>
                    <a:pt x="287109" y="184459"/>
                  </a:lnTo>
                  <a:lnTo>
                    <a:pt x="326799" y="206041"/>
                  </a:lnTo>
                  <a:lnTo>
                    <a:pt x="366893" y="226966"/>
                  </a:lnTo>
                  <a:lnTo>
                    <a:pt x="407384" y="247225"/>
                  </a:lnTo>
                  <a:lnTo>
                    <a:pt x="448265" y="266813"/>
                  </a:lnTo>
                  <a:lnTo>
                    <a:pt x="489529" y="285721"/>
                  </a:lnTo>
                  <a:lnTo>
                    <a:pt x="531168" y="303943"/>
                  </a:lnTo>
                  <a:lnTo>
                    <a:pt x="573174" y="321471"/>
                  </a:lnTo>
                  <a:lnTo>
                    <a:pt x="615542" y="338297"/>
                  </a:lnTo>
                  <a:lnTo>
                    <a:pt x="658263" y="354416"/>
                  </a:lnTo>
                  <a:lnTo>
                    <a:pt x="701330" y="369819"/>
                  </a:lnTo>
                  <a:lnTo>
                    <a:pt x="744736" y="384499"/>
                  </a:lnTo>
                  <a:lnTo>
                    <a:pt x="788474" y="398448"/>
                  </a:lnTo>
                  <a:lnTo>
                    <a:pt x="832537" y="411661"/>
                  </a:lnTo>
                  <a:lnTo>
                    <a:pt x="876916" y="424129"/>
                  </a:lnTo>
                  <a:lnTo>
                    <a:pt x="921606" y="435845"/>
                  </a:lnTo>
                  <a:lnTo>
                    <a:pt x="966598" y="446802"/>
                  </a:lnTo>
                  <a:lnTo>
                    <a:pt x="1011885" y="456992"/>
                  </a:lnTo>
                  <a:lnTo>
                    <a:pt x="1057460" y="466409"/>
                  </a:lnTo>
                  <a:lnTo>
                    <a:pt x="1103317" y="475046"/>
                  </a:lnTo>
                  <a:lnTo>
                    <a:pt x="1149446" y="482894"/>
                  </a:lnTo>
                  <a:lnTo>
                    <a:pt x="1195842" y="489947"/>
                  </a:lnTo>
                  <a:lnTo>
                    <a:pt x="1242498" y="496197"/>
                  </a:lnTo>
                  <a:lnTo>
                    <a:pt x="1289404" y="501637"/>
                  </a:lnTo>
                  <a:lnTo>
                    <a:pt x="1336556" y="506260"/>
                  </a:lnTo>
                  <a:lnTo>
                    <a:pt x="1383944" y="510059"/>
                  </a:lnTo>
                  <a:lnTo>
                    <a:pt x="1431563" y="513027"/>
                  </a:lnTo>
                  <a:lnTo>
                    <a:pt x="1479404" y="515155"/>
                  </a:lnTo>
                  <a:lnTo>
                    <a:pt x="1527461" y="516438"/>
                  </a:lnTo>
                  <a:lnTo>
                    <a:pt x="1575726" y="516867"/>
                  </a:lnTo>
                  <a:lnTo>
                    <a:pt x="1623991" y="516438"/>
                  </a:lnTo>
                  <a:lnTo>
                    <a:pt x="1672047" y="515155"/>
                  </a:lnTo>
                  <a:lnTo>
                    <a:pt x="1719888" y="513027"/>
                  </a:lnTo>
                  <a:lnTo>
                    <a:pt x="1767505" y="510059"/>
                  </a:lnTo>
                  <a:lnTo>
                    <a:pt x="1814893" y="506260"/>
                  </a:lnTo>
                  <a:lnTo>
                    <a:pt x="1862043" y="501637"/>
                  </a:lnTo>
                  <a:lnTo>
                    <a:pt x="1908948" y="496197"/>
                  </a:lnTo>
                  <a:lnTo>
                    <a:pt x="1955601" y="489947"/>
                  </a:lnTo>
                  <a:lnTo>
                    <a:pt x="2001995" y="482894"/>
                  </a:lnTo>
                  <a:lnTo>
                    <a:pt x="2048123" y="475046"/>
                  </a:lnTo>
                  <a:lnTo>
                    <a:pt x="2093976" y="466409"/>
                  </a:lnTo>
                  <a:lnTo>
                    <a:pt x="2139549" y="456992"/>
                  </a:lnTo>
                  <a:lnTo>
                    <a:pt x="2184833" y="446802"/>
                  </a:lnTo>
                  <a:lnTo>
                    <a:pt x="2229822" y="435845"/>
                  </a:lnTo>
                  <a:lnTo>
                    <a:pt x="2274508" y="424129"/>
                  </a:lnTo>
                  <a:lnTo>
                    <a:pt x="2318884" y="411661"/>
                  </a:lnTo>
                  <a:lnTo>
                    <a:pt x="2362943" y="398448"/>
                  </a:lnTo>
                  <a:lnTo>
                    <a:pt x="2406677" y="384499"/>
                  </a:lnTo>
                  <a:lnTo>
                    <a:pt x="2450079" y="369819"/>
                  </a:lnTo>
                  <a:lnTo>
                    <a:pt x="2493142" y="354416"/>
                  </a:lnTo>
                  <a:lnTo>
                    <a:pt x="2535858" y="338297"/>
                  </a:lnTo>
                  <a:lnTo>
                    <a:pt x="2578221" y="321471"/>
                  </a:lnTo>
                  <a:lnTo>
                    <a:pt x="2620223" y="303943"/>
                  </a:lnTo>
                  <a:lnTo>
                    <a:pt x="2661857" y="285721"/>
                  </a:lnTo>
                  <a:lnTo>
                    <a:pt x="2703116" y="266813"/>
                  </a:lnTo>
                  <a:lnTo>
                    <a:pt x="2743992" y="247225"/>
                  </a:lnTo>
                  <a:lnTo>
                    <a:pt x="2784477" y="226966"/>
                  </a:lnTo>
                  <a:lnTo>
                    <a:pt x="2824566" y="206041"/>
                  </a:lnTo>
                  <a:lnTo>
                    <a:pt x="2864250" y="184459"/>
                  </a:lnTo>
                  <a:lnTo>
                    <a:pt x="2903523" y="162226"/>
                  </a:lnTo>
                  <a:lnTo>
                    <a:pt x="2942377" y="139351"/>
                  </a:lnTo>
                  <a:lnTo>
                    <a:pt x="2980804" y="115839"/>
                  </a:lnTo>
                  <a:lnTo>
                    <a:pt x="3018798" y="91699"/>
                  </a:lnTo>
                  <a:lnTo>
                    <a:pt x="3056351" y="66938"/>
                  </a:lnTo>
                  <a:lnTo>
                    <a:pt x="3093456" y="41562"/>
                  </a:lnTo>
                  <a:lnTo>
                    <a:pt x="3130106" y="15580"/>
                  </a:lnTo>
                  <a:lnTo>
                    <a:pt x="3151316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8206" y="125470"/>
              <a:ext cx="87250" cy="872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0083" y="358253"/>
              <a:ext cx="87250" cy="872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8321" y="358253"/>
              <a:ext cx="87249" cy="872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6446" y="125470"/>
              <a:ext cx="87250" cy="872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0127" y="125470"/>
              <a:ext cx="87249" cy="872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2003" y="358253"/>
              <a:ext cx="87249" cy="872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0241" y="358253"/>
              <a:ext cx="87257" cy="87251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63575" y="1083704"/>
            <a:ext cx="5328920" cy="43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 algn="ctr">
              <a:lnSpc>
                <a:spcPts val="1785"/>
              </a:lnSpc>
              <a:spcBef>
                <a:spcPts val="100"/>
              </a:spcBef>
            </a:pPr>
            <a:r>
              <a:rPr sz="1500" b="1" dirty="0">
                <a:solidFill>
                  <a:srgbClr val="041834"/>
                </a:solidFill>
                <a:latin typeface="Arial"/>
                <a:cs typeface="Arial"/>
              </a:rPr>
              <a:t>New</a:t>
            </a:r>
            <a:r>
              <a:rPr sz="1500" b="1" spc="-2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Features</a:t>
            </a:r>
            <a:r>
              <a:rPr sz="1500" b="1" spc="-1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Created: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425"/>
              </a:lnSpc>
            </a:pPr>
            <a:r>
              <a:rPr sz="1200" spc="-5" dirty="0">
                <a:solidFill>
                  <a:srgbClr val="041834"/>
                </a:solidFill>
              </a:rPr>
              <a:t>Extracted </a:t>
            </a:r>
            <a:r>
              <a:rPr sz="1200" dirty="0">
                <a:solidFill>
                  <a:srgbClr val="041834"/>
                </a:solidFill>
              </a:rPr>
              <a:t>day of</a:t>
            </a:r>
            <a:r>
              <a:rPr sz="1200" spc="-5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the</a:t>
            </a:r>
            <a:r>
              <a:rPr sz="1200" spc="-5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week and hour</a:t>
            </a:r>
            <a:r>
              <a:rPr sz="1200" spc="-10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of</a:t>
            </a:r>
            <a:r>
              <a:rPr sz="1200" spc="-5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the day from</a:t>
            </a:r>
            <a:r>
              <a:rPr sz="1200" spc="-10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the submission </a:t>
            </a:r>
            <a:r>
              <a:rPr sz="1200" spc="-5" dirty="0">
                <a:solidFill>
                  <a:srgbClr val="041834"/>
                </a:solidFill>
              </a:rPr>
              <a:t>timestamp.</a:t>
            </a:r>
            <a:endParaRPr sz="1200"/>
          </a:p>
        </p:txBody>
      </p:sp>
      <p:sp>
        <p:nvSpPr>
          <p:cNvPr id="17" name="object 17"/>
          <p:cNvSpPr txBox="1"/>
          <p:nvPr/>
        </p:nvSpPr>
        <p:spPr>
          <a:xfrm>
            <a:off x="1531973" y="1718704"/>
            <a:ext cx="5455920" cy="110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785"/>
              </a:lnSpc>
              <a:spcBef>
                <a:spcPts val="100"/>
              </a:spcBef>
            </a:pP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Objective:</a:t>
            </a:r>
            <a:endParaRPr sz="1500">
              <a:latin typeface="Arial"/>
              <a:cs typeface="Arial"/>
            </a:endParaRPr>
          </a:p>
          <a:p>
            <a:pPr marR="98425" algn="ctr">
              <a:lnSpc>
                <a:spcPts val="1425"/>
              </a:lnSpc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Capture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possible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patterns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related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to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the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timing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of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requests</a:t>
            </a:r>
            <a:r>
              <a:rPr sz="1200" b="1" spc="-5" dirty="0">
                <a:solidFill>
                  <a:srgbClr val="041834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R="98425" algn="ctr">
              <a:lnSpc>
                <a:spcPct val="100000"/>
              </a:lnSpc>
            </a:pPr>
            <a:r>
              <a:rPr sz="1500" b="1" dirty="0">
                <a:solidFill>
                  <a:srgbClr val="041834"/>
                </a:solidFill>
                <a:latin typeface="Arial"/>
                <a:cs typeface="Arial"/>
              </a:rPr>
              <a:t>Data</a:t>
            </a:r>
            <a:r>
              <a:rPr sz="1500" b="1" spc="-2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Standardization: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Ensured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uniform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scales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across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numerical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features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for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better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model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performance.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8365" y="125470"/>
            <a:ext cx="87257" cy="8725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296428" y="4631766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5" h="196214">
                <a:moveTo>
                  <a:pt x="195897" y="66205"/>
                </a:moveTo>
                <a:lnTo>
                  <a:pt x="129692" y="66205"/>
                </a:lnTo>
                <a:lnTo>
                  <a:pt x="129692" y="0"/>
                </a:lnTo>
                <a:lnTo>
                  <a:pt x="66205" y="0"/>
                </a:lnTo>
                <a:lnTo>
                  <a:pt x="66205" y="66205"/>
                </a:lnTo>
                <a:lnTo>
                  <a:pt x="0" y="66205"/>
                </a:lnTo>
                <a:lnTo>
                  <a:pt x="0" y="129692"/>
                </a:lnTo>
                <a:lnTo>
                  <a:pt x="66205" y="129692"/>
                </a:lnTo>
                <a:lnTo>
                  <a:pt x="66205" y="195897"/>
                </a:lnTo>
                <a:lnTo>
                  <a:pt x="129692" y="195897"/>
                </a:lnTo>
                <a:lnTo>
                  <a:pt x="129692" y="129692"/>
                </a:lnTo>
                <a:lnTo>
                  <a:pt x="195897" y="129692"/>
                </a:lnTo>
                <a:lnTo>
                  <a:pt x="195897" y="66205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0" y="4071725"/>
            <a:ext cx="1040130" cy="1071880"/>
            <a:chOff x="0" y="4071725"/>
            <a:chExt cx="1040130" cy="1071880"/>
          </a:xfrm>
        </p:grpSpPr>
        <p:sp>
          <p:nvSpPr>
            <p:cNvPr id="21" name="object 21"/>
            <p:cNvSpPr/>
            <p:nvPr/>
          </p:nvSpPr>
          <p:spPr>
            <a:xfrm>
              <a:off x="0" y="4086445"/>
              <a:ext cx="1040130" cy="1057275"/>
            </a:xfrm>
            <a:custGeom>
              <a:avLst/>
              <a:gdLst/>
              <a:ahLst/>
              <a:cxnLst/>
              <a:rect l="l" t="t" r="r" b="b"/>
              <a:pathLst>
                <a:path w="1040130" h="1057275">
                  <a:moveTo>
                    <a:pt x="113353" y="0"/>
                  </a:moveTo>
                  <a:lnTo>
                    <a:pt x="65672" y="1204"/>
                  </a:lnTo>
                  <a:lnTo>
                    <a:pt x="18615" y="4777"/>
                  </a:lnTo>
                  <a:lnTo>
                    <a:pt x="0" y="7139"/>
                  </a:lnTo>
                  <a:lnTo>
                    <a:pt x="0" y="1057054"/>
                  </a:lnTo>
                  <a:lnTo>
                    <a:pt x="1030466" y="1057054"/>
                  </a:lnTo>
                  <a:lnTo>
                    <a:pt x="1035178" y="1020025"/>
                  </a:lnTo>
                  <a:lnTo>
                    <a:pt x="1038757" y="973037"/>
                  </a:lnTo>
                  <a:lnTo>
                    <a:pt x="1039963" y="925425"/>
                  </a:lnTo>
                  <a:lnTo>
                    <a:pt x="1038757" y="877801"/>
                  </a:lnTo>
                  <a:lnTo>
                    <a:pt x="1035178" y="830802"/>
                  </a:lnTo>
                  <a:lnTo>
                    <a:pt x="1029285" y="784486"/>
                  </a:lnTo>
                  <a:lnTo>
                    <a:pt x="1021136" y="738913"/>
                  </a:lnTo>
                  <a:lnTo>
                    <a:pt x="1010789" y="694139"/>
                  </a:lnTo>
                  <a:lnTo>
                    <a:pt x="998302" y="650223"/>
                  </a:lnTo>
                  <a:lnTo>
                    <a:pt x="983734" y="607223"/>
                  </a:lnTo>
                  <a:lnTo>
                    <a:pt x="967142" y="565198"/>
                  </a:lnTo>
                  <a:lnTo>
                    <a:pt x="948585" y="524204"/>
                  </a:lnTo>
                  <a:lnTo>
                    <a:pt x="928121" y="484302"/>
                  </a:lnTo>
                  <a:lnTo>
                    <a:pt x="905809" y="445548"/>
                  </a:lnTo>
                  <a:lnTo>
                    <a:pt x="881706" y="408000"/>
                  </a:lnTo>
                  <a:lnTo>
                    <a:pt x="855871" y="371718"/>
                  </a:lnTo>
                  <a:lnTo>
                    <a:pt x="828362" y="336758"/>
                  </a:lnTo>
                  <a:lnTo>
                    <a:pt x="799238" y="303180"/>
                  </a:lnTo>
                  <a:lnTo>
                    <a:pt x="768556" y="271041"/>
                  </a:lnTo>
                  <a:lnTo>
                    <a:pt x="736375" y="240400"/>
                  </a:lnTo>
                  <a:lnTo>
                    <a:pt x="702753" y="211314"/>
                  </a:lnTo>
                  <a:lnTo>
                    <a:pt x="667748" y="183842"/>
                  </a:lnTo>
                  <a:lnTo>
                    <a:pt x="631419" y="158041"/>
                  </a:lnTo>
                  <a:lnTo>
                    <a:pt x="593823" y="133971"/>
                  </a:lnTo>
                  <a:lnTo>
                    <a:pt x="555020" y="111689"/>
                  </a:lnTo>
                  <a:lnTo>
                    <a:pt x="515066" y="91252"/>
                  </a:lnTo>
                  <a:lnTo>
                    <a:pt x="474021" y="72721"/>
                  </a:lnTo>
                  <a:lnTo>
                    <a:pt x="431943" y="56151"/>
                  </a:lnTo>
                  <a:lnTo>
                    <a:pt x="388890" y="41603"/>
                  </a:lnTo>
                  <a:lnTo>
                    <a:pt x="344919" y="29133"/>
                  </a:lnTo>
                  <a:lnTo>
                    <a:pt x="300090" y="18800"/>
                  </a:lnTo>
                  <a:lnTo>
                    <a:pt x="254461" y="10662"/>
                  </a:lnTo>
                  <a:lnTo>
                    <a:pt x="208090" y="4777"/>
                  </a:lnTo>
                  <a:lnTo>
                    <a:pt x="161034" y="1204"/>
                  </a:lnTo>
                  <a:lnTo>
                    <a:pt x="113353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8681" y="4071734"/>
              <a:ext cx="598170" cy="769620"/>
            </a:xfrm>
            <a:custGeom>
              <a:avLst/>
              <a:gdLst/>
              <a:ahLst/>
              <a:cxnLst/>
              <a:rect l="l" t="t" r="r" b="b"/>
              <a:pathLst>
                <a:path w="598169" h="769620">
                  <a:moveTo>
                    <a:pt x="343789" y="116179"/>
                  </a:moveTo>
                  <a:lnTo>
                    <a:pt x="227596" y="116179"/>
                  </a:lnTo>
                  <a:lnTo>
                    <a:pt x="227596" y="0"/>
                  </a:lnTo>
                  <a:lnTo>
                    <a:pt x="116192" y="0"/>
                  </a:lnTo>
                  <a:lnTo>
                    <a:pt x="116192" y="116179"/>
                  </a:lnTo>
                  <a:lnTo>
                    <a:pt x="0" y="116179"/>
                  </a:lnTo>
                  <a:lnTo>
                    <a:pt x="0" y="227596"/>
                  </a:lnTo>
                  <a:lnTo>
                    <a:pt x="116192" y="227596"/>
                  </a:lnTo>
                  <a:lnTo>
                    <a:pt x="116192" y="343789"/>
                  </a:lnTo>
                  <a:lnTo>
                    <a:pt x="227596" y="343789"/>
                  </a:lnTo>
                  <a:lnTo>
                    <a:pt x="227596" y="227596"/>
                  </a:lnTo>
                  <a:lnTo>
                    <a:pt x="343789" y="227596"/>
                  </a:lnTo>
                  <a:lnTo>
                    <a:pt x="343789" y="116179"/>
                  </a:lnTo>
                  <a:close/>
                </a:path>
                <a:path w="598169" h="769620">
                  <a:moveTo>
                    <a:pt x="597941" y="645350"/>
                  </a:moveTo>
                  <a:lnTo>
                    <a:pt x="534809" y="645350"/>
                  </a:lnTo>
                  <a:lnTo>
                    <a:pt x="534809" y="582206"/>
                  </a:lnTo>
                  <a:lnTo>
                    <a:pt x="474256" y="582206"/>
                  </a:lnTo>
                  <a:lnTo>
                    <a:pt x="474256" y="645350"/>
                  </a:lnTo>
                  <a:lnTo>
                    <a:pt x="411124" y="645350"/>
                  </a:lnTo>
                  <a:lnTo>
                    <a:pt x="411124" y="705891"/>
                  </a:lnTo>
                  <a:lnTo>
                    <a:pt x="474256" y="705891"/>
                  </a:lnTo>
                  <a:lnTo>
                    <a:pt x="474256" y="769023"/>
                  </a:lnTo>
                  <a:lnTo>
                    <a:pt x="534809" y="769023"/>
                  </a:lnTo>
                  <a:lnTo>
                    <a:pt x="534809" y="705891"/>
                  </a:lnTo>
                  <a:lnTo>
                    <a:pt x="597941" y="705891"/>
                  </a:lnTo>
                  <a:lnTo>
                    <a:pt x="597941" y="64535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202509" y="3400177"/>
            <a:ext cx="2141855" cy="1687195"/>
            <a:chOff x="3202509" y="3400177"/>
            <a:chExt cx="2141855" cy="168719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0902" y="3400177"/>
              <a:ext cx="2132980" cy="16868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202509" y="5046465"/>
              <a:ext cx="2023745" cy="27940"/>
            </a:xfrm>
            <a:custGeom>
              <a:avLst/>
              <a:gdLst/>
              <a:ahLst/>
              <a:cxnLst/>
              <a:rect l="l" t="t" r="r" b="b"/>
              <a:pathLst>
                <a:path w="2023745" h="27939">
                  <a:moveTo>
                    <a:pt x="2023384" y="0"/>
                  </a:moveTo>
                  <a:lnTo>
                    <a:pt x="0" y="0"/>
                  </a:lnTo>
                  <a:lnTo>
                    <a:pt x="0" y="27605"/>
                  </a:lnTo>
                  <a:lnTo>
                    <a:pt x="2023384" y="27605"/>
                  </a:lnTo>
                  <a:lnTo>
                    <a:pt x="2023384" y="0"/>
                  </a:lnTo>
                  <a:close/>
                </a:path>
              </a:pathLst>
            </a:custGeom>
            <a:solidFill>
              <a:srgbClr val="293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83895" cy="1503045"/>
          </a:xfrm>
          <a:custGeom>
            <a:avLst/>
            <a:gdLst/>
            <a:ahLst/>
            <a:cxnLst/>
            <a:rect l="l" t="t" r="r" b="b"/>
            <a:pathLst>
              <a:path w="683895" h="1503045">
                <a:moveTo>
                  <a:pt x="536449" y="0"/>
                </a:moveTo>
                <a:lnTo>
                  <a:pt x="0" y="0"/>
                </a:lnTo>
                <a:lnTo>
                  <a:pt x="0" y="1502455"/>
                </a:lnTo>
                <a:lnTo>
                  <a:pt x="61989" y="1478085"/>
                </a:lnTo>
                <a:lnTo>
                  <a:pt x="103687" y="1458804"/>
                </a:lnTo>
                <a:lnTo>
                  <a:pt x="144358" y="1437754"/>
                </a:lnTo>
                <a:lnTo>
                  <a:pt x="183954" y="1414984"/>
                </a:lnTo>
                <a:lnTo>
                  <a:pt x="222423" y="1390543"/>
                </a:lnTo>
                <a:lnTo>
                  <a:pt x="259717" y="1364483"/>
                </a:lnTo>
                <a:lnTo>
                  <a:pt x="295785" y="1336851"/>
                </a:lnTo>
                <a:lnTo>
                  <a:pt x="330579" y="1307699"/>
                </a:lnTo>
                <a:lnTo>
                  <a:pt x="364047" y="1277074"/>
                </a:lnTo>
                <a:lnTo>
                  <a:pt x="396142" y="1245028"/>
                </a:lnTo>
                <a:lnTo>
                  <a:pt x="426812" y="1211610"/>
                </a:lnTo>
                <a:lnTo>
                  <a:pt x="456008" y="1176868"/>
                </a:lnTo>
                <a:lnTo>
                  <a:pt x="483681" y="1140854"/>
                </a:lnTo>
                <a:lnTo>
                  <a:pt x="509781" y="1103616"/>
                </a:lnTo>
                <a:lnTo>
                  <a:pt x="534258" y="1065204"/>
                </a:lnTo>
                <a:lnTo>
                  <a:pt x="557062" y="1025668"/>
                </a:lnTo>
                <a:lnTo>
                  <a:pt x="578144" y="985057"/>
                </a:lnTo>
                <a:lnTo>
                  <a:pt x="597454" y="943421"/>
                </a:lnTo>
                <a:lnTo>
                  <a:pt x="614942" y="900810"/>
                </a:lnTo>
                <a:lnTo>
                  <a:pt x="630559" y="857273"/>
                </a:lnTo>
                <a:lnTo>
                  <a:pt x="644255" y="812860"/>
                </a:lnTo>
                <a:lnTo>
                  <a:pt x="655980" y="767620"/>
                </a:lnTo>
                <a:lnTo>
                  <a:pt x="665685" y="721603"/>
                </a:lnTo>
                <a:lnTo>
                  <a:pt x="673320" y="674859"/>
                </a:lnTo>
                <a:lnTo>
                  <a:pt x="678834" y="627437"/>
                </a:lnTo>
                <a:lnTo>
                  <a:pt x="682180" y="579387"/>
                </a:lnTo>
                <a:lnTo>
                  <a:pt x="683306" y="530759"/>
                </a:lnTo>
                <a:lnTo>
                  <a:pt x="682180" y="482118"/>
                </a:lnTo>
                <a:lnTo>
                  <a:pt x="678834" y="434056"/>
                </a:lnTo>
                <a:lnTo>
                  <a:pt x="673320" y="386623"/>
                </a:lnTo>
                <a:lnTo>
                  <a:pt x="665685" y="339868"/>
                </a:lnTo>
                <a:lnTo>
                  <a:pt x="655980" y="293841"/>
                </a:lnTo>
                <a:lnTo>
                  <a:pt x="644255" y="248592"/>
                </a:lnTo>
                <a:lnTo>
                  <a:pt x="630559" y="204170"/>
                </a:lnTo>
                <a:lnTo>
                  <a:pt x="614942" y="160624"/>
                </a:lnTo>
                <a:lnTo>
                  <a:pt x="597454" y="118004"/>
                </a:lnTo>
                <a:lnTo>
                  <a:pt x="578144" y="76361"/>
                </a:lnTo>
                <a:lnTo>
                  <a:pt x="557062" y="35743"/>
                </a:lnTo>
                <a:lnTo>
                  <a:pt x="536449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75422" y="0"/>
            <a:ext cx="464184" cy="424180"/>
          </a:xfrm>
          <a:custGeom>
            <a:avLst/>
            <a:gdLst/>
            <a:ahLst/>
            <a:cxnLst/>
            <a:rect l="l" t="t" r="r" b="b"/>
            <a:pathLst>
              <a:path w="464184" h="424180">
                <a:moveTo>
                  <a:pt x="463791" y="117005"/>
                </a:moveTo>
                <a:lnTo>
                  <a:pt x="307047" y="117005"/>
                </a:lnTo>
                <a:lnTo>
                  <a:pt x="307047" y="0"/>
                </a:lnTo>
                <a:lnTo>
                  <a:pt x="156743" y="0"/>
                </a:lnTo>
                <a:lnTo>
                  <a:pt x="156743" y="117005"/>
                </a:lnTo>
                <a:lnTo>
                  <a:pt x="0" y="117005"/>
                </a:lnTo>
                <a:lnTo>
                  <a:pt x="0" y="267322"/>
                </a:lnTo>
                <a:lnTo>
                  <a:pt x="156743" y="267322"/>
                </a:lnTo>
                <a:lnTo>
                  <a:pt x="156743" y="424053"/>
                </a:lnTo>
                <a:lnTo>
                  <a:pt x="307047" y="424053"/>
                </a:lnTo>
                <a:lnTo>
                  <a:pt x="307047" y="267322"/>
                </a:lnTo>
                <a:lnTo>
                  <a:pt x="463791" y="267322"/>
                </a:lnTo>
                <a:lnTo>
                  <a:pt x="463791" y="117005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67445" y="941311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09">
                <a:moveTo>
                  <a:pt x="257517" y="87033"/>
                </a:moveTo>
                <a:lnTo>
                  <a:pt x="170484" y="87033"/>
                </a:lnTo>
                <a:lnTo>
                  <a:pt x="170484" y="0"/>
                </a:lnTo>
                <a:lnTo>
                  <a:pt x="87033" y="0"/>
                </a:lnTo>
                <a:lnTo>
                  <a:pt x="87033" y="87033"/>
                </a:lnTo>
                <a:lnTo>
                  <a:pt x="0" y="87033"/>
                </a:lnTo>
                <a:lnTo>
                  <a:pt x="0" y="170484"/>
                </a:lnTo>
                <a:lnTo>
                  <a:pt x="87033" y="170484"/>
                </a:lnTo>
                <a:lnTo>
                  <a:pt x="87033" y="257517"/>
                </a:lnTo>
                <a:lnTo>
                  <a:pt x="170484" y="257517"/>
                </a:lnTo>
                <a:lnTo>
                  <a:pt x="170484" y="170484"/>
                </a:lnTo>
                <a:lnTo>
                  <a:pt x="257517" y="170484"/>
                </a:lnTo>
                <a:lnTo>
                  <a:pt x="257517" y="87033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782474"/>
            <a:ext cx="4196715" cy="2361565"/>
          </a:xfrm>
          <a:custGeom>
            <a:avLst/>
            <a:gdLst/>
            <a:ahLst/>
            <a:cxnLst/>
            <a:rect l="l" t="t" r="r" b="b"/>
            <a:pathLst>
              <a:path w="4196715" h="2361565">
                <a:moveTo>
                  <a:pt x="1187728" y="0"/>
                </a:moveTo>
                <a:lnTo>
                  <a:pt x="1139407" y="369"/>
                </a:lnTo>
                <a:lnTo>
                  <a:pt x="1091264" y="1473"/>
                </a:lnTo>
                <a:lnTo>
                  <a:pt x="1043305" y="3307"/>
                </a:lnTo>
                <a:lnTo>
                  <a:pt x="995535" y="5866"/>
                </a:lnTo>
                <a:lnTo>
                  <a:pt x="947959" y="9143"/>
                </a:lnTo>
                <a:lnTo>
                  <a:pt x="900582" y="13135"/>
                </a:lnTo>
                <a:lnTo>
                  <a:pt x="853411" y="17834"/>
                </a:lnTo>
                <a:lnTo>
                  <a:pt x="806450" y="23237"/>
                </a:lnTo>
                <a:lnTo>
                  <a:pt x="759705" y="29337"/>
                </a:lnTo>
                <a:lnTo>
                  <a:pt x="713181" y="36129"/>
                </a:lnTo>
                <a:lnTo>
                  <a:pt x="666884" y="43608"/>
                </a:lnTo>
                <a:lnTo>
                  <a:pt x="620818" y="51769"/>
                </a:lnTo>
                <a:lnTo>
                  <a:pt x="574990" y="60606"/>
                </a:lnTo>
                <a:lnTo>
                  <a:pt x="529404" y="70114"/>
                </a:lnTo>
                <a:lnTo>
                  <a:pt x="484066" y="80287"/>
                </a:lnTo>
                <a:lnTo>
                  <a:pt x="438981" y="91121"/>
                </a:lnTo>
                <a:lnTo>
                  <a:pt x="394155" y="102609"/>
                </a:lnTo>
                <a:lnTo>
                  <a:pt x="349593" y="114746"/>
                </a:lnTo>
                <a:lnTo>
                  <a:pt x="305300" y="127528"/>
                </a:lnTo>
                <a:lnTo>
                  <a:pt x="261281" y="140949"/>
                </a:lnTo>
                <a:lnTo>
                  <a:pt x="217543" y="155002"/>
                </a:lnTo>
                <a:lnTo>
                  <a:pt x="174090" y="169684"/>
                </a:lnTo>
                <a:lnTo>
                  <a:pt x="130928" y="184989"/>
                </a:lnTo>
                <a:lnTo>
                  <a:pt x="88062" y="200910"/>
                </a:lnTo>
                <a:lnTo>
                  <a:pt x="45497" y="217444"/>
                </a:lnTo>
                <a:lnTo>
                  <a:pt x="3239" y="234584"/>
                </a:lnTo>
                <a:lnTo>
                  <a:pt x="0" y="235954"/>
                </a:lnTo>
                <a:lnTo>
                  <a:pt x="0" y="2361025"/>
                </a:lnTo>
                <a:lnTo>
                  <a:pt x="4196713" y="2361025"/>
                </a:lnTo>
                <a:lnTo>
                  <a:pt x="4193651" y="2348282"/>
                </a:lnTo>
                <a:lnTo>
                  <a:pt x="4182163" y="2303455"/>
                </a:lnTo>
                <a:lnTo>
                  <a:pt x="4170025" y="2258893"/>
                </a:lnTo>
                <a:lnTo>
                  <a:pt x="4157244" y="2214600"/>
                </a:lnTo>
                <a:lnTo>
                  <a:pt x="4143823" y="2170582"/>
                </a:lnTo>
                <a:lnTo>
                  <a:pt x="4129769" y="2126844"/>
                </a:lnTo>
                <a:lnTo>
                  <a:pt x="4115088" y="2083391"/>
                </a:lnTo>
                <a:lnTo>
                  <a:pt x="4099783" y="2040229"/>
                </a:lnTo>
                <a:lnTo>
                  <a:pt x="4083861" y="1997362"/>
                </a:lnTo>
                <a:lnTo>
                  <a:pt x="4067328" y="1954798"/>
                </a:lnTo>
                <a:lnTo>
                  <a:pt x="4050187" y="1912540"/>
                </a:lnTo>
                <a:lnTo>
                  <a:pt x="4032446" y="1870594"/>
                </a:lnTo>
                <a:lnTo>
                  <a:pt x="4014108" y="1828966"/>
                </a:lnTo>
                <a:lnTo>
                  <a:pt x="3995180" y="1787660"/>
                </a:lnTo>
                <a:lnTo>
                  <a:pt x="3975667" y="1746683"/>
                </a:lnTo>
                <a:lnTo>
                  <a:pt x="3955574" y="1706039"/>
                </a:lnTo>
                <a:lnTo>
                  <a:pt x="3934907" y="1665734"/>
                </a:lnTo>
                <a:lnTo>
                  <a:pt x="3913670" y="1625774"/>
                </a:lnTo>
                <a:lnTo>
                  <a:pt x="3891870" y="1586163"/>
                </a:lnTo>
                <a:lnTo>
                  <a:pt x="3869511" y="1546907"/>
                </a:lnTo>
                <a:lnTo>
                  <a:pt x="3846600" y="1508011"/>
                </a:lnTo>
                <a:lnTo>
                  <a:pt x="3823140" y="1469481"/>
                </a:lnTo>
                <a:lnTo>
                  <a:pt x="3799138" y="1431322"/>
                </a:lnTo>
                <a:lnTo>
                  <a:pt x="3774599" y="1393539"/>
                </a:lnTo>
                <a:lnTo>
                  <a:pt x="3749529" y="1356138"/>
                </a:lnTo>
                <a:lnTo>
                  <a:pt x="3723932" y="1319125"/>
                </a:lnTo>
                <a:lnTo>
                  <a:pt x="3697814" y="1282503"/>
                </a:lnTo>
                <a:lnTo>
                  <a:pt x="3671181" y="1246280"/>
                </a:lnTo>
                <a:lnTo>
                  <a:pt x="3644038" y="1210459"/>
                </a:lnTo>
                <a:lnTo>
                  <a:pt x="3616389" y="1175047"/>
                </a:lnTo>
                <a:lnTo>
                  <a:pt x="3588241" y="1140049"/>
                </a:lnTo>
                <a:lnTo>
                  <a:pt x="3559599" y="1105470"/>
                </a:lnTo>
                <a:lnTo>
                  <a:pt x="3530468" y="1071316"/>
                </a:lnTo>
                <a:lnTo>
                  <a:pt x="3500854" y="1037592"/>
                </a:lnTo>
                <a:lnTo>
                  <a:pt x="3470762" y="1004303"/>
                </a:lnTo>
                <a:lnTo>
                  <a:pt x="3440197" y="971454"/>
                </a:lnTo>
                <a:lnTo>
                  <a:pt x="3409164" y="939052"/>
                </a:lnTo>
                <a:lnTo>
                  <a:pt x="3377669" y="907100"/>
                </a:lnTo>
                <a:lnTo>
                  <a:pt x="3345718" y="875606"/>
                </a:lnTo>
                <a:lnTo>
                  <a:pt x="3313315" y="844573"/>
                </a:lnTo>
                <a:lnTo>
                  <a:pt x="3280467" y="814008"/>
                </a:lnTo>
                <a:lnTo>
                  <a:pt x="3247178" y="783916"/>
                </a:lnTo>
                <a:lnTo>
                  <a:pt x="3213453" y="754302"/>
                </a:lnTo>
                <a:lnTo>
                  <a:pt x="3179299" y="725171"/>
                </a:lnTo>
                <a:lnTo>
                  <a:pt x="3144720" y="696529"/>
                </a:lnTo>
                <a:lnTo>
                  <a:pt x="3109721" y="668381"/>
                </a:lnTo>
                <a:lnTo>
                  <a:pt x="3074309" y="640733"/>
                </a:lnTo>
                <a:lnTo>
                  <a:pt x="3038489" y="613590"/>
                </a:lnTo>
                <a:lnTo>
                  <a:pt x="3002265" y="586956"/>
                </a:lnTo>
                <a:lnTo>
                  <a:pt x="2965643" y="560839"/>
                </a:lnTo>
                <a:lnTo>
                  <a:pt x="2928629" y="535242"/>
                </a:lnTo>
                <a:lnTo>
                  <a:pt x="2891228" y="510172"/>
                </a:lnTo>
                <a:lnTo>
                  <a:pt x="2853446" y="485633"/>
                </a:lnTo>
                <a:lnTo>
                  <a:pt x="2815286" y="461631"/>
                </a:lnTo>
                <a:lnTo>
                  <a:pt x="2776756" y="438172"/>
                </a:lnTo>
                <a:lnTo>
                  <a:pt x="2737860" y="415260"/>
                </a:lnTo>
                <a:lnTo>
                  <a:pt x="2698604" y="392901"/>
                </a:lnTo>
                <a:lnTo>
                  <a:pt x="2658993" y="371101"/>
                </a:lnTo>
                <a:lnTo>
                  <a:pt x="2619032" y="349864"/>
                </a:lnTo>
                <a:lnTo>
                  <a:pt x="2578727" y="329197"/>
                </a:lnTo>
                <a:lnTo>
                  <a:pt x="2538083" y="309104"/>
                </a:lnTo>
                <a:lnTo>
                  <a:pt x="2497106" y="289591"/>
                </a:lnTo>
                <a:lnTo>
                  <a:pt x="2455800" y="270663"/>
                </a:lnTo>
                <a:lnTo>
                  <a:pt x="2414171" y="252326"/>
                </a:lnTo>
                <a:lnTo>
                  <a:pt x="2372225" y="234584"/>
                </a:lnTo>
                <a:lnTo>
                  <a:pt x="2329967" y="217444"/>
                </a:lnTo>
                <a:lnTo>
                  <a:pt x="2287402" y="200910"/>
                </a:lnTo>
                <a:lnTo>
                  <a:pt x="2244536" y="184989"/>
                </a:lnTo>
                <a:lnTo>
                  <a:pt x="2201374" y="169684"/>
                </a:lnTo>
                <a:lnTo>
                  <a:pt x="2157920" y="155002"/>
                </a:lnTo>
                <a:lnTo>
                  <a:pt x="2114182" y="140949"/>
                </a:lnTo>
                <a:lnTo>
                  <a:pt x="2070163" y="127528"/>
                </a:lnTo>
                <a:lnTo>
                  <a:pt x="2025870" y="114746"/>
                </a:lnTo>
                <a:lnTo>
                  <a:pt x="1981307" y="102609"/>
                </a:lnTo>
                <a:lnTo>
                  <a:pt x="1936481" y="91121"/>
                </a:lnTo>
                <a:lnTo>
                  <a:pt x="1891396" y="80287"/>
                </a:lnTo>
                <a:lnTo>
                  <a:pt x="1846058" y="70114"/>
                </a:lnTo>
                <a:lnTo>
                  <a:pt x="1800471" y="60606"/>
                </a:lnTo>
                <a:lnTo>
                  <a:pt x="1754643" y="51769"/>
                </a:lnTo>
                <a:lnTo>
                  <a:pt x="1708577" y="43608"/>
                </a:lnTo>
                <a:lnTo>
                  <a:pt x="1662279" y="36129"/>
                </a:lnTo>
                <a:lnTo>
                  <a:pt x="1615755" y="29337"/>
                </a:lnTo>
                <a:lnTo>
                  <a:pt x="1569009" y="23237"/>
                </a:lnTo>
                <a:lnTo>
                  <a:pt x="1522048" y="17834"/>
                </a:lnTo>
                <a:lnTo>
                  <a:pt x="1474877" y="13135"/>
                </a:lnTo>
                <a:lnTo>
                  <a:pt x="1427500" y="9143"/>
                </a:lnTo>
                <a:lnTo>
                  <a:pt x="1379924" y="5866"/>
                </a:lnTo>
                <a:lnTo>
                  <a:pt x="1332153" y="3307"/>
                </a:lnTo>
                <a:lnTo>
                  <a:pt x="1284193" y="1473"/>
                </a:lnTo>
                <a:lnTo>
                  <a:pt x="1236050" y="369"/>
                </a:lnTo>
                <a:lnTo>
                  <a:pt x="1187728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4318" y="1124397"/>
            <a:ext cx="1003300" cy="1251585"/>
          </a:xfrm>
          <a:custGeom>
            <a:avLst/>
            <a:gdLst/>
            <a:ahLst/>
            <a:cxnLst/>
            <a:rect l="l" t="t" r="r" b="b"/>
            <a:pathLst>
              <a:path w="1003300" h="1251585">
                <a:moveTo>
                  <a:pt x="540484" y="0"/>
                </a:moveTo>
                <a:lnTo>
                  <a:pt x="498415" y="3450"/>
                </a:lnTo>
                <a:lnTo>
                  <a:pt x="459911" y="14159"/>
                </a:lnTo>
                <a:lnTo>
                  <a:pt x="425306" y="31196"/>
                </a:lnTo>
                <a:lnTo>
                  <a:pt x="369125" y="80528"/>
                </a:lnTo>
                <a:lnTo>
                  <a:pt x="332537" y="144001"/>
                </a:lnTo>
                <a:lnTo>
                  <a:pt x="318211" y="214168"/>
                </a:lnTo>
                <a:lnTo>
                  <a:pt x="320228" y="249436"/>
                </a:lnTo>
                <a:lnTo>
                  <a:pt x="328811" y="283585"/>
                </a:lnTo>
                <a:lnTo>
                  <a:pt x="344292" y="315684"/>
                </a:lnTo>
                <a:lnTo>
                  <a:pt x="312011" y="325219"/>
                </a:lnTo>
                <a:lnTo>
                  <a:pt x="272844" y="339514"/>
                </a:lnTo>
                <a:lnTo>
                  <a:pt x="229385" y="359011"/>
                </a:lnTo>
                <a:lnTo>
                  <a:pt x="184229" y="384152"/>
                </a:lnTo>
                <a:lnTo>
                  <a:pt x="139970" y="415377"/>
                </a:lnTo>
                <a:lnTo>
                  <a:pt x="99204" y="453128"/>
                </a:lnTo>
                <a:lnTo>
                  <a:pt x="64524" y="497846"/>
                </a:lnTo>
                <a:lnTo>
                  <a:pt x="38526" y="549973"/>
                </a:lnTo>
                <a:lnTo>
                  <a:pt x="25166" y="592062"/>
                </a:lnTo>
                <a:lnTo>
                  <a:pt x="14702" y="638090"/>
                </a:lnTo>
                <a:lnTo>
                  <a:pt x="7067" y="687263"/>
                </a:lnTo>
                <a:lnTo>
                  <a:pt x="2189" y="738786"/>
                </a:lnTo>
                <a:lnTo>
                  <a:pt x="0" y="791866"/>
                </a:lnTo>
                <a:lnTo>
                  <a:pt x="428" y="845709"/>
                </a:lnTo>
                <a:lnTo>
                  <a:pt x="3405" y="899521"/>
                </a:lnTo>
                <a:lnTo>
                  <a:pt x="8860" y="952507"/>
                </a:lnTo>
                <a:lnTo>
                  <a:pt x="16724" y="1003874"/>
                </a:lnTo>
                <a:lnTo>
                  <a:pt x="26926" y="1052829"/>
                </a:lnTo>
                <a:lnTo>
                  <a:pt x="39398" y="1098576"/>
                </a:lnTo>
                <a:lnTo>
                  <a:pt x="54068" y="1140322"/>
                </a:lnTo>
                <a:lnTo>
                  <a:pt x="70868" y="1177273"/>
                </a:lnTo>
                <a:lnTo>
                  <a:pt x="110575" y="1233614"/>
                </a:lnTo>
                <a:lnTo>
                  <a:pt x="133343" y="1251416"/>
                </a:lnTo>
                <a:lnTo>
                  <a:pt x="897488" y="1171711"/>
                </a:lnTo>
                <a:lnTo>
                  <a:pt x="916204" y="1127456"/>
                </a:lnTo>
                <a:lnTo>
                  <a:pt x="956187" y="1012956"/>
                </a:lnTo>
                <a:lnTo>
                  <a:pt x="993189" y="855614"/>
                </a:lnTo>
                <a:lnTo>
                  <a:pt x="1002964" y="682831"/>
                </a:lnTo>
                <a:lnTo>
                  <a:pt x="962584" y="532468"/>
                </a:lnTo>
                <a:lnTo>
                  <a:pt x="889068" y="424447"/>
                </a:lnTo>
                <a:lnTo>
                  <a:pt x="818498" y="359267"/>
                </a:lnTo>
                <a:lnTo>
                  <a:pt x="786956" y="337429"/>
                </a:lnTo>
                <a:lnTo>
                  <a:pt x="798637" y="301063"/>
                </a:lnTo>
                <a:lnTo>
                  <a:pt x="805357" y="213882"/>
                </a:lnTo>
                <a:lnTo>
                  <a:pt x="764634" y="108767"/>
                </a:lnTo>
                <a:lnTo>
                  <a:pt x="633985" y="18596"/>
                </a:lnTo>
                <a:lnTo>
                  <a:pt x="585785" y="4738"/>
                </a:lnTo>
                <a:lnTo>
                  <a:pt x="540484" y="0"/>
                </a:lnTo>
                <a:close/>
              </a:path>
            </a:pathLst>
          </a:custGeom>
          <a:solidFill>
            <a:srgbClr val="603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15088" y="1185870"/>
            <a:ext cx="2710180" cy="3960495"/>
            <a:chOff x="615088" y="1185870"/>
            <a:chExt cx="2710180" cy="3960495"/>
          </a:xfrm>
        </p:grpSpPr>
        <p:sp>
          <p:nvSpPr>
            <p:cNvPr id="8" name="object 8"/>
            <p:cNvSpPr/>
            <p:nvPr/>
          </p:nvSpPr>
          <p:spPr>
            <a:xfrm>
              <a:off x="1701819" y="2551379"/>
              <a:ext cx="576580" cy="635000"/>
            </a:xfrm>
            <a:custGeom>
              <a:avLst/>
              <a:gdLst/>
              <a:ahLst/>
              <a:cxnLst/>
              <a:rect l="l" t="t" r="r" b="b"/>
              <a:pathLst>
                <a:path w="576580" h="635000">
                  <a:moveTo>
                    <a:pt x="434827" y="0"/>
                  </a:moveTo>
                  <a:lnTo>
                    <a:pt x="385333" y="486"/>
                  </a:lnTo>
                  <a:lnTo>
                    <a:pt x="331255" y="4430"/>
                  </a:lnTo>
                  <a:lnTo>
                    <a:pt x="275059" y="10967"/>
                  </a:lnTo>
                  <a:lnTo>
                    <a:pt x="219209" y="19233"/>
                  </a:lnTo>
                  <a:lnTo>
                    <a:pt x="166172" y="28364"/>
                  </a:lnTo>
                  <a:lnTo>
                    <a:pt x="118412" y="37495"/>
                  </a:lnTo>
                  <a:lnTo>
                    <a:pt x="78395" y="45763"/>
                  </a:lnTo>
                  <a:lnTo>
                    <a:pt x="35579" y="55192"/>
                  </a:lnTo>
                  <a:lnTo>
                    <a:pt x="28174" y="56979"/>
                  </a:lnTo>
                  <a:lnTo>
                    <a:pt x="28174" y="58334"/>
                  </a:lnTo>
                  <a:lnTo>
                    <a:pt x="27812" y="63699"/>
                  </a:lnTo>
                  <a:lnTo>
                    <a:pt x="25612" y="105277"/>
                  </a:lnTo>
                  <a:lnTo>
                    <a:pt x="22870" y="152050"/>
                  </a:lnTo>
                  <a:lnTo>
                    <a:pt x="19495" y="208437"/>
                  </a:lnTo>
                  <a:lnTo>
                    <a:pt x="11921" y="333495"/>
                  </a:lnTo>
                  <a:lnTo>
                    <a:pt x="0" y="524635"/>
                  </a:lnTo>
                  <a:lnTo>
                    <a:pt x="26682" y="545773"/>
                  </a:lnTo>
                  <a:lnTo>
                    <a:pt x="97506" y="590152"/>
                  </a:lnTo>
                  <a:lnTo>
                    <a:pt x="198637" y="629221"/>
                  </a:lnTo>
                  <a:lnTo>
                    <a:pt x="316242" y="634429"/>
                  </a:lnTo>
                  <a:lnTo>
                    <a:pt x="425072" y="600338"/>
                  </a:lnTo>
                  <a:lnTo>
                    <a:pt x="506895" y="552948"/>
                  </a:lnTo>
                  <a:lnTo>
                    <a:pt x="558410" y="510867"/>
                  </a:lnTo>
                  <a:lnTo>
                    <a:pt x="576315" y="492705"/>
                  </a:lnTo>
                  <a:lnTo>
                    <a:pt x="574580" y="480117"/>
                  </a:lnTo>
                  <a:lnTo>
                    <a:pt x="570017" y="445809"/>
                  </a:lnTo>
                  <a:lnTo>
                    <a:pt x="563591" y="394961"/>
                  </a:lnTo>
                  <a:lnTo>
                    <a:pt x="556268" y="332756"/>
                  </a:lnTo>
                  <a:lnTo>
                    <a:pt x="550739" y="281448"/>
                  </a:lnTo>
                  <a:lnTo>
                    <a:pt x="545627" y="228847"/>
                  </a:lnTo>
                  <a:lnTo>
                    <a:pt x="541346" y="177173"/>
                  </a:lnTo>
                  <a:lnTo>
                    <a:pt x="538315" y="128647"/>
                  </a:lnTo>
                  <a:lnTo>
                    <a:pt x="536950" y="85488"/>
                  </a:lnTo>
                  <a:lnTo>
                    <a:pt x="537667" y="49917"/>
                  </a:lnTo>
                  <a:lnTo>
                    <a:pt x="531158" y="27929"/>
                  </a:lnTo>
                  <a:lnTo>
                    <a:pt x="510205" y="12857"/>
                  </a:lnTo>
                  <a:lnTo>
                    <a:pt x="477273" y="3835"/>
                  </a:lnTo>
                  <a:lnTo>
                    <a:pt x="434827" y="0"/>
                  </a:lnTo>
                  <a:close/>
                </a:path>
              </a:pathLst>
            </a:custGeom>
            <a:solidFill>
              <a:srgbClr val="F693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3740" y="2551334"/>
              <a:ext cx="544830" cy="438784"/>
            </a:xfrm>
            <a:custGeom>
              <a:avLst/>
              <a:gdLst/>
              <a:ahLst/>
              <a:cxnLst/>
              <a:rect l="l" t="t" r="r" b="b"/>
              <a:pathLst>
                <a:path w="544830" h="438785">
                  <a:moveTo>
                    <a:pt x="422903" y="0"/>
                  </a:moveTo>
                  <a:lnTo>
                    <a:pt x="373409" y="485"/>
                  </a:lnTo>
                  <a:lnTo>
                    <a:pt x="319331" y="4429"/>
                  </a:lnTo>
                  <a:lnTo>
                    <a:pt x="263136" y="10966"/>
                  </a:lnTo>
                  <a:lnTo>
                    <a:pt x="207287" y="19232"/>
                  </a:lnTo>
                  <a:lnTo>
                    <a:pt x="154250" y="28362"/>
                  </a:lnTo>
                  <a:lnTo>
                    <a:pt x="106490" y="37493"/>
                  </a:lnTo>
                  <a:lnTo>
                    <a:pt x="66473" y="45761"/>
                  </a:lnTo>
                  <a:lnTo>
                    <a:pt x="15529" y="72258"/>
                  </a:lnTo>
                  <a:lnTo>
                    <a:pt x="13689" y="105277"/>
                  </a:lnTo>
                  <a:lnTo>
                    <a:pt x="10946" y="152049"/>
                  </a:lnTo>
                  <a:lnTo>
                    <a:pt x="7571" y="208436"/>
                  </a:lnTo>
                  <a:lnTo>
                    <a:pt x="0" y="333494"/>
                  </a:lnTo>
                  <a:lnTo>
                    <a:pt x="34583" y="360880"/>
                  </a:lnTo>
                  <a:lnTo>
                    <a:pt x="75287" y="386097"/>
                  </a:lnTo>
                  <a:lnTo>
                    <a:pt x="122467" y="407877"/>
                  </a:lnTo>
                  <a:lnTo>
                    <a:pt x="176477" y="424950"/>
                  </a:lnTo>
                  <a:lnTo>
                    <a:pt x="237675" y="436046"/>
                  </a:lnTo>
                  <a:lnTo>
                    <a:pt x="292242" y="438491"/>
                  </a:lnTo>
                  <a:lnTo>
                    <a:pt x="343351" y="433249"/>
                  </a:lnTo>
                  <a:lnTo>
                    <a:pt x="390923" y="421492"/>
                  </a:lnTo>
                  <a:lnTo>
                    <a:pt x="434885" y="404392"/>
                  </a:lnTo>
                  <a:lnTo>
                    <a:pt x="475160" y="383121"/>
                  </a:lnTo>
                  <a:lnTo>
                    <a:pt x="511672" y="358851"/>
                  </a:lnTo>
                  <a:lnTo>
                    <a:pt x="544346" y="332754"/>
                  </a:lnTo>
                  <a:lnTo>
                    <a:pt x="538817" y="281447"/>
                  </a:lnTo>
                  <a:lnTo>
                    <a:pt x="533704" y="228847"/>
                  </a:lnTo>
                  <a:lnTo>
                    <a:pt x="529423" y="177173"/>
                  </a:lnTo>
                  <a:lnTo>
                    <a:pt x="526392" y="128647"/>
                  </a:lnTo>
                  <a:lnTo>
                    <a:pt x="525026" y="85489"/>
                  </a:lnTo>
                  <a:lnTo>
                    <a:pt x="525743" y="49917"/>
                  </a:lnTo>
                  <a:lnTo>
                    <a:pt x="519234" y="27930"/>
                  </a:lnTo>
                  <a:lnTo>
                    <a:pt x="498281" y="12858"/>
                  </a:lnTo>
                  <a:lnTo>
                    <a:pt x="465349" y="3835"/>
                  </a:lnTo>
                  <a:lnTo>
                    <a:pt x="422903" y="0"/>
                  </a:lnTo>
                  <a:close/>
                </a:path>
              </a:pathLst>
            </a:custGeom>
            <a:solidFill>
              <a:srgbClr val="E258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73856" y="2995052"/>
              <a:ext cx="753745" cy="2151380"/>
            </a:xfrm>
            <a:custGeom>
              <a:avLst/>
              <a:gdLst/>
              <a:ahLst/>
              <a:cxnLst/>
              <a:rect l="l" t="t" r="r" b="b"/>
              <a:pathLst>
                <a:path w="753744" h="2151379">
                  <a:moveTo>
                    <a:pt x="10473" y="35434"/>
                  </a:moveTo>
                  <a:lnTo>
                    <a:pt x="0" y="2150815"/>
                  </a:lnTo>
                  <a:lnTo>
                    <a:pt x="753671" y="2150815"/>
                  </a:lnTo>
                  <a:lnTo>
                    <a:pt x="643748" y="143038"/>
                  </a:lnTo>
                  <a:lnTo>
                    <a:pt x="410719" y="143038"/>
                  </a:lnTo>
                  <a:lnTo>
                    <a:pt x="209887" y="139940"/>
                  </a:lnTo>
                  <a:lnTo>
                    <a:pt x="65708" y="75731"/>
                  </a:lnTo>
                  <a:lnTo>
                    <a:pt x="10473" y="35434"/>
                  </a:lnTo>
                  <a:close/>
                </a:path>
                <a:path w="753744" h="2151379">
                  <a:moveTo>
                    <a:pt x="635916" y="0"/>
                  </a:moveTo>
                  <a:lnTo>
                    <a:pt x="410719" y="143038"/>
                  </a:lnTo>
                  <a:lnTo>
                    <a:pt x="643748" y="143038"/>
                  </a:lnTo>
                  <a:lnTo>
                    <a:pt x="635916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088" y="1185870"/>
              <a:ext cx="2709757" cy="396015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6969" y="4284463"/>
            <a:ext cx="87250" cy="8725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8845" y="4517245"/>
            <a:ext cx="87250" cy="872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5209" y="4284463"/>
            <a:ext cx="87250" cy="8725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7084" y="4517245"/>
            <a:ext cx="87249" cy="872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8890" y="4284463"/>
            <a:ext cx="87249" cy="8725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0766" y="4517245"/>
            <a:ext cx="87248" cy="8725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87128" y="4284463"/>
            <a:ext cx="87257" cy="8725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69004" y="4517245"/>
            <a:ext cx="87257" cy="87251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7914221" y="497534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5135" y="99745"/>
                </a:moveTo>
                <a:lnTo>
                  <a:pt x="195389" y="99745"/>
                </a:lnTo>
                <a:lnTo>
                  <a:pt x="195389" y="0"/>
                </a:lnTo>
                <a:lnTo>
                  <a:pt x="99745" y="0"/>
                </a:lnTo>
                <a:lnTo>
                  <a:pt x="99745" y="99745"/>
                </a:lnTo>
                <a:lnTo>
                  <a:pt x="0" y="99745"/>
                </a:lnTo>
                <a:lnTo>
                  <a:pt x="0" y="195402"/>
                </a:lnTo>
                <a:lnTo>
                  <a:pt x="99745" y="195402"/>
                </a:lnTo>
                <a:lnTo>
                  <a:pt x="99745" y="295135"/>
                </a:lnTo>
                <a:lnTo>
                  <a:pt x="195389" y="295135"/>
                </a:lnTo>
                <a:lnTo>
                  <a:pt x="195389" y="195402"/>
                </a:lnTo>
                <a:lnTo>
                  <a:pt x="295135" y="195402"/>
                </a:lnTo>
                <a:lnTo>
                  <a:pt x="295135" y="99745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531634" y="1702081"/>
            <a:ext cx="3623310" cy="1128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spc="-5" dirty="0">
                <a:solidFill>
                  <a:srgbClr val="041834"/>
                </a:solidFill>
              </a:rPr>
              <a:t>Feature</a:t>
            </a:r>
            <a:r>
              <a:rPr sz="3400" spc="-50" dirty="0">
                <a:solidFill>
                  <a:srgbClr val="041834"/>
                </a:solidFill>
              </a:rPr>
              <a:t> </a:t>
            </a:r>
            <a:r>
              <a:rPr sz="3800" dirty="0">
                <a:solidFill>
                  <a:srgbClr val="041834"/>
                </a:solidFill>
              </a:rPr>
              <a:t>Selection</a:t>
            </a:r>
            <a:endParaRPr sz="3800"/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3400" dirty="0">
                <a:solidFill>
                  <a:srgbClr val="041834"/>
                </a:solidFill>
              </a:rPr>
              <a:t>Process</a:t>
            </a:r>
            <a:endParaRPr sz="3400"/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63882" y="4209018"/>
            <a:ext cx="87229" cy="8725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63882" y="4441811"/>
            <a:ext cx="87229" cy="8725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125" y="4209018"/>
            <a:ext cx="87229" cy="8725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125" y="4441811"/>
            <a:ext cx="87229" cy="8725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85844" y="4209018"/>
            <a:ext cx="87231" cy="8725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85844" y="4441811"/>
            <a:ext cx="87231" cy="8725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04089" y="4209018"/>
            <a:ext cx="87229" cy="8725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04089" y="4441811"/>
            <a:ext cx="87229" cy="8725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63882" y="4660050"/>
            <a:ext cx="87229" cy="8725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63882" y="4892843"/>
            <a:ext cx="87229" cy="8725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82125" y="4660050"/>
            <a:ext cx="87229" cy="8725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82125" y="4892843"/>
            <a:ext cx="87229" cy="8725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85844" y="4660050"/>
            <a:ext cx="87231" cy="8725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04089" y="4660050"/>
            <a:ext cx="87229" cy="8725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85844" y="4892843"/>
            <a:ext cx="87231" cy="8725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04089" y="4892843"/>
            <a:ext cx="87229" cy="872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45880" y="3789489"/>
            <a:ext cx="177165" cy="177165"/>
          </a:xfrm>
          <a:custGeom>
            <a:avLst/>
            <a:gdLst/>
            <a:ahLst/>
            <a:cxnLst/>
            <a:rect l="l" t="t" r="r" b="b"/>
            <a:pathLst>
              <a:path w="177165" h="177164">
                <a:moveTo>
                  <a:pt x="177076" y="59842"/>
                </a:moveTo>
                <a:lnTo>
                  <a:pt x="117233" y="59842"/>
                </a:lnTo>
                <a:lnTo>
                  <a:pt x="117233" y="0"/>
                </a:lnTo>
                <a:lnTo>
                  <a:pt x="59842" y="0"/>
                </a:lnTo>
                <a:lnTo>
                  <a:pt x="59842" y="59842"/>
                </a:lnTo>
                <a:lnTo>
                  <a:pt x="0" y="59842"/>
                </a:lnTo>
                <a:lnTo>
                  <a:pt x="0" y="117233"/>
                </a:lnTo>
                <a:lnTo>
                  <a:pt x="59842" y="117233"/>
                </a:lnTo>
                <a:lnTo>
                  <a:pt x="59842" y="177076"/>
                </a:lnTo>
                <a:lnTo>
                  <a:pt x="117233" y="177076"/>
                </a:lnTo>
                <a:lnTo>
                  <a:pt x="117233" y="117233"/>
                </a:lnTo>
                <a:lnTo>
                  <a:pt x="177076" y="117233"/>
                </a:lnTo>
                <a:lnTo>
                  <a:pt x="177076" y="59842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2907" y="4771237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39">
                <a:moveTo>
                  <a:pt x="319786" y="108077"/>
                </a:moveTo>
                <a:lnTo>
                  <a:pt x="211709" y="108077"/>
                </a:lnTo>
                <a:lnTo>
                  <a:pt x="211709" y="0"/>
                </a:lnTo>
                <a:lnTo>
                  <a:pt x="108077" y="0"/>
                </a:lnTo>
                <a:lnTo>
                  <a:pt x="108077" y="108077"/>
                </a:lnTo>
                <a:lnTo>
                  <a:pt x="0" y="108077"/>
                </a:lnTo>
                <a:lnTo>
                  <a:pt x="0" y="211709"/>
                </a:lnTo>
                <a:lnTo>
                  <a:pt x="108077" y="211709"/>
                </a:lnTo>
                <a:lnTo>
                  <a:pt x="108077" y="319786"/>
                </a:lnTo>
                <a:lnTo>
                  <a:pt x="211709" y="319786"/>
                </a:lnTo>
                <a:lnTo>
                  <a:pt x="211709" y="211709"/>
                </a:lnTo>
                <a:lnTo>
                  <a:pt x="319786" y="211709"/>
                </a:lnTo>
                <a:lnTo>
                  <a:pt x="319786" y="108077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2723" y="453428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7616" y="4300105"/>
            <a:ext cx="234315" cy="234315"/>
          </a:xfrm>
          <a:custGeom>
            <a:avLst/>
            <a:gdLst/>
            <a:ahLst/>
            <a:cxnLst/>
            <a:rect l="l" t="t" r="r" b="b"/>
            <a:pathLst>
              <a:path w="234315" h="234314">
                <a:moveTo>
                  <a:pt x="234175" y="79133"/>
                </a:moveTo>
                <a:lnTo>
                  <a:pt x="155028" y="79133"/>
                </a:lnTo>
                <a:lnTo>
                  <a:pt x="155028" y="0"/>
                </a:lnTo>
                <a:lnTo>
                  <a:pt x="79146" y="0"/>
                </a:lnTo>
                <a:lnTo>
                  <a:pt x="79146" y="79133"/>
                </a:lnTo>
                <a:lnTo>
                  <a:pt x="0" y="79133"/>
                </a:lnTo>
                <a:lnTo>
                  <a:pt x="0" y="155028"/>
                </a:lnTo>
                <a:lnTo>
                  <a:pt x="79146" y="155028"/>
                </a:lnTo>
                <a:lnTo>
                  <a:pt x="79146" y="234162"/>
                </a:lnTo>
                <a:lnTo>
                  <a:pt x="155028" y="234162"/>
                </a:lnTo>
                <a:lnTo>
                  <a:pt x="155028" y="155028"/>
                </a:lnTo>
                <a:lnTo>
                  <a:pt x="234175" y="155028"/>
                </a:lnTo>
                <a:lnTo>
                  <a:pt x="234175" y="79133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64689" y="4701298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42"/>
                </a:moveTo>
                <a:lnTo>
                  <a:pt x="92329" y="47142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42"/>
                </a:lnTo>
                <a:lnTo>
                  <a:pt x="0" y="47142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71"/>
                </a:lnTo>
                <a:lnTo>
                  <a:pt x="92329" y="139471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42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565514" y="0"/>
            <a:ext cx="3221990" cy="516890"/>
            <a:chOff x="5565514" y="0"/>
            <a:chExt cx="3221990" cy="516890"/>
          </a:xfrm>
        </p:grpSpPr>
        <p:sp>
          <p:nvSpPr>
            <p:cNvPr id="8" name="object 8"/>
            <p:cNvSpPr/>
            <p:nvPr/>
          </p:nvSpPr>
          <p:spPr>
            <a:xfrm>
              <a:off x="5565514" y="0"/>
              <a:ext cx="3151505" cy="516890"/>
            </a:xfrm>
            <a:custGeom>
              <a:avLst/>
              <a:gdLst/>
              <a:ahLst/>
              <a:cxnLst/>
              <a:rect l="l" t="t" r="r" b="b"/>
              <a:pathLst>
                <a:path w="3151504" h="516890">
                  <a:moveTo>
                    <a:pt x="3151316" y="0"/>
                  </a:moveTo>
                  <a:lnTo>
                    <a:pt x="0" y="0"/>
                  </a:lnTo>
                  <a:lnTo>
                    <a:pt x="21213" y="15580"/>
                  </a:lnTo>
                  <a:lnTo>
                    <a:pt x="57869" y="41562"/>
                  </a:lnTo>
                  <a:lnTo>
                    <a:pt x="94980" y="66938"/>
                  </a:lnTo>
                  <a:lnTo>
                    <a:pt x="132539" y="91699"/>
                  </a:lnTo>
                  <a:lnTo>
                    <a:pt x="170539" y="115839"/>
                  </a:lnTo>
                  <a:lnTo>
                    <a:pt x="208972" y="139351"/>
                  </a:lnTo>
                  <a:lnTo>
                    <a:pt x="247831" y="162226"/>
                  </a:lnTo>
                  <a:lnTo>
                    <a:pt x="287109" y="184459"/>
                  </a:lnTo>
                  <a:lnTo>
                    <a:pt x="326799" y="206041"/>
                  </a:lnTo>
                  <a:lnTo>
                    <a:pt x="366893" y="226966"/>
                  </a:lnTo>
                  <a:lnTo>
                    <a:pt x="407384" y="247225"/>
                  </a:lnTo>
                  <a:lnTo>
                    <a:pt x="448265" y="266813"/>
                  </a:lnTo>
                  <a:lnTo>
                    <a:pt x="489529" y="285721"/>
                  </a:lnTo>
                  <a:lnTo>
                    <a:pt x="531168" y="303943"/>
                  </a:lnTo>
                  <a:lnTo>
                    <a:pt x="573174" y="321471"/>
                  </a:lnTo>
                  <a:lnTo>
                    <a:pt x="615542" y="338297"/>
                  </a:lnTo>
                  <a:lnTo>
                    <a:pt x="658263" y="354416"/>
                  </a:lnTo>
                  <a:lnTo>
                    <a:pt x="701330" y="369819"/>
                  </a:lnTo>
                  <a:lnTo>
                    <a:pt x="744736" y="384499"/>
                  </a:lnTo>
                  <a:lnTo>
                    <a:pt x="788474" y="398448"/>
                  </a:lnTo>
                  <a:lnTo>
                    <a:pt x="832537" y="411661"/>
                  </a:lnTo>
                  <a:lnTo>
                    <a:pt x="876916" y="424129"/>
                  </a:lnTo>
                  <a:lnTo>
                    <a:pt x="921606" y="435845"/>
                  </a:lnTo>
                  <a:lnTo>
                    <a:pt x="966598" y="446802"/>
                  </a:lnTo>
                  <a:lnTo>
                    <a:pt x="1011885" y="456992"/>
                  </a:lnTo>
                  <a:lnTo>
                    <a:pt x="1057460" y="466409"/>
                  </a:lnTo>
                  <a:lnTo>
                    <a:pt x="1103317" y="475046"/>
                  </a:lnTo>
                  <a:lnTo>
                    <a:pt x="1149446" y="482894"/>
                  </a:lnTo>
                  <a:lnTo>
                    <a:pt x="1195842" y="489947"/>
                  </a:lnTo>
                  <a:lnTo>
                    <a:pt x="1242498" y="496197"/>
                  </a:lnTo>
                  <a:lnTo>
                    <a:pt x="1289404" y="501637"/>
                  </a:lnTo>
                  <a:lnTo>
                    <a:pt x="1336556" y="506260"/>
                  </a:lnTo>
                  <a:lnTo>
                    <a:pt x="1383944" y="510059"/>
                  </a:lnTo>
                  <a:lnTo>
                    <a:pt x="1431563" y="513027"/>
                  </a:lnTo>
                  <a:lnTo>
                    <a:pt x="1479404" y="515155"/>
                  </a:lnTo>
                  <a:lnTo>
                    <a:pt x="1527461" y="516438"/>
                  </a:lnTo>
                  <a:lnTo>
                    <a:pt x="1575726" y="516867"/>
                  </a:lnTo>
                  <a:lnTo>
                    <a:pt x="1623991" y="516438"/>
                  </a:lnTo>
                  <a:lnTo>
                    <a:pt x="1672047" y="515155"/>
                  </a:lnTo>
                  <a:lnTo>
                    <a:pt x="1719888" y="513027"/>
                  </a:lnTo>
                  <a:lnTo>
                    <a:pt x="1767505" y="510059"/>
                  </a:lnTo>
                  <a:lnTo>
                    <a:pt x="1814893" y="506260"/>
                  </a:lnTo>
                  <a:lnTo>
                    <a:pt x="1862043" y="501637"/>
                  </a:lnTo>
                  <a:lnTo>
                    <a:pt x="1908948" y="496197"/>
                  </a:lnTo>
                  <a:lnTo>
                    <a:pt x="1955601" y="489947"/>
                  </a:lnTo>
                  <a:lnTo>
                    <a:pt x="2001995" y="482894"/>
                  </a:lnTo>
                  <a:lnTo>
                    <a:pt x="2048123" y="475046"/>
                  </a:lnTo>
                  <a:lnTo>
                    <a:pt x="2093976" y="466409"/>
                  </a:lnTo>
                  <a:lnTo>
                    <a:pt x="2139549" y="456992"/>
                  </a:lnTo>
                  <a:lnTo>
                    <a:pt x="2184833" y="446802"/>
                  </a:lnTo>
                  <a:lnTo>
                    <a:pt x="2229822" y="435845"/>
                  </a:lnTo>
                  <a:lnTo>
                    <a:pt x="2274508" y="424129"/>
                  </a:lnTo>
                  <a:lnTo>
                    <a:pt x="2318884" y="411661"/>
                  </a:lnTo>
                  <a:lnTo>
                    <a:pt x="2362943" y="398448"/>
                  </a:lnTo>
                  <a:lnTo>
                    <a:pt x="2406677" y="384499"/>
                  </a:lnTo>
                  <a:lnTo>
                    <a:pt x="2450079" y="369819"/>
                  </a:lnTo>
                  <a:lnTo>
                    <a:pt x="2493142" y="354416"/>
                  </a:lnTo>
                  <a:lnTo>
                    <a:pt x="2535858" y="338297"/>
                  </a:lnTo>
                  <a:lnTo>
                    <a:pt x="2578221" y="321471"/>
                  </a:lnTo>
                  <a:lnTo>
                    <a:pt x="2620223" y="303943"/>
                  </a:lnTo>
                  <a:lnTo>
                    <a:pt x="2661857" y="285721"/>
                  </a:lnTo>
                  <a:lnTo>
                    <a:pt x="2703116" y="266813"/>
                  </a:lnTo>
                  <a:lnTo>
                    <a:pt x="2743992" y="247225"/>
                  </a:lnTo>
                  <a:lnTo>
                    <a:pt x="2784477" y="226966"/>
                  </a:lnTo>
                  <a:lnTo>
                    <a:pt x="2824566" y="206041"/>
                  </a:lnTo>
                  <a:lnTo>
                    <a:pt x="2864250" y="184459"/>
                  </a:lnTo>
                  <a:lnTo>
                    <a:pt x="2903523" y="162226"/>
                  </a:lnTo>
                  <a:lnTo>
                    <a:pt x="2942377" y="139351"/>
                  </a:lnTo>
                  <a:lnTo>
                    <a:pt x="2980804" y="115839"/>
                  </a:lnTo>
                  <a:lnTo>
                    <a:pt x="3018798" y="91699"/>
                  </a:lnTo>
                  <a:lnTo>
                    <a:pt x="3056351" y="66938"/>
                  </a:lnTo>
                  <a:lnTo>
                    <a:pt x="3093456" y="41562"/>
                  </a:lnTo>
                  <a:lnTo>
                    <a:pt x="3130106" y="15580"/>
                  </a:lnTo>
                  <a:lnTo>
                    <a:pt x="3151316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8206" y="125470"/>
              <a:ext cx="87250" cy="872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0083" y="358253"/>
              <a:ext cx="87250" cy="872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6446" y="125470"/>
              <a:ext cx="87250" cy="872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8321" y="358253"/>
              <a:ext cx="87249" cy="872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127" y="125470"/>
              <a:ext cx="87249" cy="872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2003" y="358253"/>
              <a:ext cx="87249" cy="872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241" y="358253"/>
              <a:ext cx="87257" cy="87251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453169" y="1036079"/>
            <a:ext cx="5613400" cy="7092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R="98425" algn="ctr">
              <a:lnSpc>
                <a:spcPct val="100000"/>
              </a:lnSpc>
              <a:spcBef>
                <a:spcPts val="475"/>
              </a:spcBef>
            </a:pP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Methodology:</a:t>
            </a:r>
            <a:endParaRPr sz="1500">
              <a:latin typeface="Arial"/>
              <a:cs typeface="Arial"/>
            </a:endParaRPr>
          </a:p>
          <a:p>
            <a:pPr marL="2164080" marR="5080" indent="-2152015">
              <a:lnSpc>
                <a:spcPct val="102000"/>
              </a:lnSpc>
              <a:spcBef>
                <a:spcPts val="270"/>
              </a:spcBef>
            </a:pPr>
            <a:r>
              <a:rPr sz="1200" dirty="0">
                <a:solidFill>
                  <a:srgbClr val="041834"/>
                </a:solidFill>
              </a:rPr>
              <a:t>Used</a:t>
            </a:r>
            <a:r>
              <a:rPr sz="1200" spc="-5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Recursive</a:t>
            </a:r>
            <a:r>
              <a:rPr sz="1200" spc="-5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Feature Elimination</a:t>
            </a:r>
            <a:r>
              <a:rPr sz="1200" spc="-5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with</a:t>
            </a:r>
            <a:r>
              <a:rPr sz="1200" spc="-5" dirty="0">
                <a:solidFill>
                  <a:srgbClr val="041834"/>
                </a:solidFill>
              </a:rPr>
              <a:t> </a:t>
            </a:r>
            <a:r>
              <a:rPr sz="1200" spc="-10" dirty="0">
                <a:solidFill>
                  <a:srgbClr val="041834"/>
                </a:solidFill>
              </a:rPr>
              <a:t>Cross-Validation</a:t>
            </a:r>
            <a:r>
              <a:rPr sz="1200" dirty="0">
                <a:solidFill>
                  <a:srgbClr val="041834"/>
                </a:solidFill>
              </a:rPr>
              <a:t> (RFECV)</a:t>
            </a:r>
            <a:r>
              <a:rPr sz="1200" spc="-5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to</a:t>
            </a:r>
            <a:r>
              <a:rPr sz="1200" spc="-5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remove less </a:t>
            </a:r>
            <a:r>
              <a:rPr sz="1200" spc="-320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relevant</a:t>
            </a:r>
            <a:r>
              <a:rPr sz="1200" spc="-10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features.</a:t>
            </a:r>
            <a:endParaRPr sz="1200"/>
          </a:p>
        </p:txBody>
      </p:sp>
      <p:sp>
        <p:nvSpPr>
          <p:cNvPr id="17" name="object 17"/>
          <p:cNvSpPr txBox="1"/>
          <p:nvPr/>
        </p:nvSpPr>
        <p:spPr>
          <a:xfrm>
            <a:off x="1574092" y="1947304"/>
            <a:ext cx="5371465" cy="1296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785"/>
              </a:lnSpc>
              <a:spcBef>
                <a:spcPts val="100"/>
              </a:spcBef>
            </a:pP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Goal:</a:t>
            </a:r>
            <a:endParaRPr sz="1500">
              <a:latin typeface="Arial"/>
              <a:cs typeface="Arial"/>
            </a:endParaRPr>
          </a:p>
          <a:p>
            <a:pPr marR="97790" algn="ctr">
              <a:lnSpc>
                <a:spcPts val="1425"/>
              </a:lnSpc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Optimize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model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accuracy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by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focusing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on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the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most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predictive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features.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 MT"/>
              <a:cs typeface="Arial MT"/>
            </a:endParaRPr>
          </a:p>
          <a:p>
            <a:pPr marR="98425" algn="ctr">
              <a:lnSpc>
                <a:spcPct val="100000"/>
              </a:lnSpc>
            </a:pP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Results:</a:t>
            </a:r>
            <a:endParaRPr sz="1500">
              <a:latin typeface="Arial"/>
              <a:cs typeface="Arial"/>
            </a:endParaRPr>
          </a:p>
          <a:p>
            <a:pPr marL="1175385" marR="5080" indent="-1163320">
              <a:lnSpc>
                <a:spcPct val="102000"/>
              </a:lnSpc>
              <a:spcBef>
                <a:spcPts val="275"/>
              </a:spcBef>
            </a:pP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Selected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features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included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service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type,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pet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type,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submission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timing,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which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strongly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correlated with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approval likelihood.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365" y="125470"/>
            <a:ext cx="87257" cy="8725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296428" y="4631766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5" h="196214">
                <a:moveTo>
                  <a:pt x="195897" y="66205"/>
                </a:moveTo>
                <a:lnTo>
                  <a:pt x="129692" y="66205"/>
                </a:lnTo>
                <a:lnTo>
                  <a:pt x="129692" y="0"/>
                </a:lnTo>
                <a:lnTo>
                  <a:pt x="66205" y="0"/>
                </a:lnTo>
                <a:lnTo>
                  <a:pt x="66205" y="66205"/>
                </a:lnTo>
                <a:lnTo>
                  <a:pt x="0" y="66205"/>
                </a:lnTo>
                <a:lnTo>
                  <a:pt x="0" y="129692"/>
                </a:lnTo>
                <a:lnTo>
                  <a:pt x="66205" y="129692"/>
                </a:lnTo>
                <a:lnTo>
                  <a:pt x="66205" y="195897"/>
                </a:lnTo>
                <a:lnTo>
                  <a:pt x="129692" y="195897"/>
                </a:lnTo>
                <a:lnTo>
                  <a:pt x="129692" y="129692"/>
                </a:lnTo>
                <a:lnTo>
                  <a:pt x="195897" y="129692"/>
                </a:lnTo>
                <a:lnTo>
                  <a:pt x="195897" y="66205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0" y="4071725"/>
            <a:ext cx="1040130" cy="1071880"/>
            <a:chOff x="0" y="4071725"/>
            <a:chExt cx="1040130" cy="1071880"/>
          </a:xfrm>
        </p:grpSpPr>
        <p:sp>
          <p:nvSpPr>
            <p:cNvPr id="21" name="object 21"/>
            <p:cNvSpPr/>
            <p:nvPr/>
          </p:nvSpPr>
          <p:spPr>
            <a:xfrm>
              <a:off x="0" y="4086445"/>
              <a:ext cx="1040130" cy="1057275"/>
            </a:xfrm>
            <a:custGeom>
              <a:avLst/>
              <a:gdLst/>
              <a:ahLst/>
              <a:cxnLst/>
              <a:rect l="l" t="t" r="r" b="b"/>
              <a:pathLst>
                <a:path w="1040130" h="1057275">
                  <a:moveTo>
                    <a:pt x="113353" y="0"/>
                  </a:moveTo>
                  <a:lnTo>
                    <a:pt x="65672" y="1204"/>
                  </a:lnTo>
                  <a:lnTo>
                    <a:pt x="18615" y="4777"/>
                  </a:lnTo>
                  <a:lnTo>
                    <a:pt x="0" y="7139"/>
                  </a:lnTo>
                  <a:lnTo>
                    <a:pt x="0" y="1057054"/>
                  </a:lnTo>
                  <a:lnTo>
                    <a:pt x="1030466" y="1057054"/>
                  </a:lnTo>
                  <a:lnTo>
                    <a:pt x="1035178" y="1020025"/>
                  </a:lnTo>
                  <a:lnTo>
                    <a:pt x="1038757" y="973037"/>
                  </a:lnTo>
                  <a:lnTo>
                    <a:pt x="1039963" y="925425"/>
                  </a:lnTo>
                  <a:lnTo>
                    <a:pt x="1038757" y="877801"/>
                  </a:lnTo>
                  <a:lnTo>
                    <a:pt x="1035178" y="830802"/>
                  </a:lnTo>
                  <a:lnTo>
                    <a:pt x="1029285" y="784486"/>
                  </a:lnTo>
                  <a:lnTo>
                    <a:pt x="1021136" y="738913"/>
                  </a:lnTo>
                  <a:lnTo>
                    <a:pt x="1010789" y="694139"/>
                  </a:lnTo>
                  <a:lnTo>
                    <a:pt x="998302" y="650223"/>
                  </a:lnTo>
                  <a:lnTo>
                    <a:pt x="983734" y="607223"/>
                  </a:lnTo>
                  <a:lnTo>
                    <a:pt x="967142" y="565198"/>
                  </a:lnTo>
                  <a:lnTo>
                    <a:pt x="948585" y="524204"/>
                  </a:lnTo>
                  <a:lnTo>
                    <a:pt x="928121" y="484302"/>
                  </a:lnTo>
                  <a:lnTo>
                    <a:pt x="905809" y="445548"/>
                  </a:lnTo>
                  <a:lnTo>
                    <a:pt x="881706" y="408000"/>
                  </a:lnTo>
                  <a:lnTo>
                    <a:pt x="855871" y="371718"/>
                  </a:lnTo>
                  <a:lnTo>
                    <a:pt x="828362" y="336758"/>
                  </a:lnTo>
                  <a:lnTo>
                    <a:pt x="799238" y="303180"/>
                  </a:lnTo>
                  <a:lnTo>
                    <a:pt x="768556" y="271041"/>
                  </a:lnTo>
                  <a:lnTo>
                    <a:pt x="736375" y="240400"/>
                  </a:lnTo>
                  <a:lnTo>
                    <a:pt x="702753" y="211314"/>
                  </a:lnTo>
                  <a:lnTo>
                    <a:pt x="667748" y="183842"/>
                  </a:lnTo>
                  <a:lnTo>
                    <a:pt x="631419" y="158041"/>
                  </a:lnTo>
                  <a:lnTo>
                    <a:pt x="593823" y="133971"/>
                  </a:lnTo>
                  <a:lnTo>
                    <a:pt x="555020" y="111689"/>
                  </a:lnTo>
                  <a:lnTo>
                    <a:pt x="515066" y="91252"/>
                  </a:lnTo>
                  <a:lnTo>
                    <a:pt x="474021" y="72721"/>
                  </a:lnTo>
                  <a:lnTo>
                    <a:pt x="431943" y="56151"/>
                  </a:lnTo>
                  <a:lnTo>
                    <a:pt x="388890" y="41603"/>
                  </a:lnTo>
                  <a:lnTo>
                    <a:pt x="344919" y="29133"/>
                  </a:lnTo>
                  <a:lnTo>
                    <a:pt x="300090" y="18800"/>
                  </a:lnTo>
                  <a:lnTo>
                    <a:pt x="254461" y="10662"/>
                  </a:lnTo>
                  <a:lnTo>
                    <a:pt x="208090" y="4777"/>
                  </a:lnTo>
                  <a:lnTo>
                    <a:pt x="161034" y="1204"/>
                  </a:lnTo>
                  <a:lnTo>
                    <a:pt x="113353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8681" y="4071734"/>
              <a:ext cx="598170" cy="769620"/>
            </a:xfrm>
            <a:custGeom>
              <a:avLst/>
              <a:gdLst/>
              <a:ahLst/>
              <a:cxnLst/>
              <a:rect l="l" t="t" r="r" b="b"/>
              <a:pathLst>
                <a:path w="598169" h="769620">
                  <a:moveTo>
                    <a:pt x="343789" y="116179"/>
                  </a:moveTo>
                  <a:lnTo>
                    <a:pt x="227596" y="116179"/>
                  </a:lnTo>
                  <a:lnTo>
                    <a:pt x="227596" y="0"/>
                  </a:lnTo>
                  <a:lnTo>
                    <a:pt x="116192" y="0"/>
                  </a:lnTo>
                  <a:lnTo>
                    <a:pt x="116192" y="116179"/>
                  </a:lnTo>
                  <a:lnTo>
                    <a:pt x="0" y="116179"/>
                  </a:lnTo>
                  <a:lnTo>
                    <a:pt x="0" y="227596"/>
                  </a:lnTo>
                  <a:lnTo>
                    <a:pt x="116192" y="227596"/>
                  </a:lnTo>
                  <a:lnTo>
                    <a:pt x="116192" y="343789"/>
                  </a:lnTo>
                  <a:lnTo>
                    <a:pt x="227596" y="343789"/>
                  </a:lnTo>
                  <a:lnTo>
                    <a:pt x="227596" y="227596"/>
                  </a:lnTo>
                  <a:lnTo>
                    <a:pt x="343789" y="227596"/>
                  </a:lnTo>
                  <a:lnTo>
                    <a:pt x="343789" y="116179"/>
                  </a:lnTo>
                  <a:close/>
                </a:path>
                <a:path w="598169" h="769620">
                  <a:moveTo>
                    <a:pt x="597941" y="645350"/>
                  </a:moveTo>
                  <a:lnTo>
                    <a:pt x="534809" y="645350"/>
                  </a:lnTo>
                  <a:lnTo>
                    <a:pt x="534809" y="582206"/>
                  </a:lnTo>
                  <a:lnTo>
                    <a:pt x="474256" y="582206"/>
                  </a:lnTo>
                  <a:lnTo>
                    <a:pt x="474256" y="645350"/>
                  </a:lnTo>
                  <a:lnTo>
                    <a:pt x="411124" y="645350"/>
                  </a:lnTo>
                  <a:lnTo>
                    <a:pt x="411124" y="705891"/>
                  </a:lnTo>
                  <a:lnTo>
                    <a:pt x="474256" y="705891"/>
                  </a:lnTo>
                  <a:lnTo>
                    <a:pt x="474256" y="769023"/>
                  </a:lnTo>
                  <a:lnTo>
                    <a:pt x="534809" y="769023"/>
                  </a:lnTo>
                  <a:lnTo>
                    <a:pt x="534809" y="705891"/>
                  </a:lnTo>
                  <a:lnTo>
                    <a:pt x="597941" y="705891"/>
                  </a:lnTo>
                  <a:lnTo>
                    <a:pt x="597941" y="64535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302975" y="3488397"/>
            <a:ext cx="2246630" cy="1510665"/>
            <a:chOff x="3302975" y="3488397"/>
            <a:chExt cx="2246630" cy="1510665"/>
          </a:xfrm>
        </p:grpSpPr>
        <p:sp>
          <p:nvSpPr>
            <p:cNvPr id="24" name="object 24"/>
            <p:cNvSpPr/>
            <p:nvPr/>
          </p:nvSpPr>
          <p:spPr>
            <a:xfrm>
              <a:off x="3655472" y="3688621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0" y="14379"/>
                  </a:moveTo>
                  <a:lnTo>
                    <a:pt x="18097" y="14379"/>
                  </a:lnTo>
                  <a:lnTo>
                    <a:pt x="18097" y="0"/>
                  </a:lnTo>
                  <a:lnTo>
                    <a:pt x="0" y="0"/>
                  </a:lnTo>
                  <a:lnTo>
                    <a:pt x="0" y="1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8174" y="3691332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0" y="11667"/>
                  </a:moveTo>
                  <a:lnTo>
                    <a:pt x="12700" y="1166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667"/>
                  </a:lnTo>
                  <a:close/>
                </a:path>
              </a:pathLst>
            </a:custGeom>
            <a:solidFill>
              <a:srgbClr val="C2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89791" y="3703000"/>
              <a:ext cx="349885" cy="522605"/>
            </a:xfrm>
            <a:custGeom>
              <a:avLst/>
              <a:gdLst/>
              <a:ahLst/>
              <a:cxnLst/>
              <a:rect l="l" t="t" r="r" b="b"/>
              <a:pathLst>
                <a:path w="349885" h="522604">
                  <a:moveTo>
                    <a:pt x="349464" y="0"/>
                  </a:moveTo>
                  <a:lnTo>
                    <a:pt x="0" y="0"/>
                  </a:lnTo>
                  <a:lnTo>
                    <a:pt x="0" y="522302"/>
                  </a:lnTo>
                  <a:lnTo>
                    <a:pt x="349464" y="522302"/>
                  </a:lnTo>
                  <a:lnTo>
                    <a:pt x="349464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06320" y="3718787"/>
              <a:ext cx="316865" cy="491490"/>
            </a:xfrm>
            <a:custGeom>
              <a:avLst/>
              <a:gdLst/>
              <a:ahLst/>
              <a:cxnLst/>
              <a:rect l="l" t="t" r="r" b="b"/>
              <a:pathLst>
                <a:path w="316864" h="491489">
                  <a:moveTo>
                    <a:pt x="316402" y="0"/>
                  </a:moveTo>
                  <a:lnTo>
                    <a:pt x="0" y="0"/>
                  </a:lnTo>
                  <a:lnTo>
                    <a:pt x="0" y="491167"/>
                  </a:lnTo>
                  <a:lnTo>
                    <a:pt x="316402" y="491167"/>
                  </a:lnTo>
                  <a:lnTo>
                    <a:pt x="316402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27590" y="3771811"/>
              <a:ext cx="276860" cy="371475"/>
            </a:xfrm>
            <a:custGeom>
              <a:avLst/>
              <a:gdLst/>
              <a:ahLst/>
              <a:cxnLst/>
              <a:rect l="l" t="t" r="r" b="b"/>
              <a:pathLst>
                <a:path w="276860" h="371475">
                  <a:moveTo>
                    <a:pt x="122567" y="358292"/>
                  </a:moveTo>
                  <a:lnTo>
                    <a:pt x="0" y="358292"/>
                  </a:lnTo>
                  <a:lnTo>
                    <a:pt x="0" y="370992"/>
                  </a:lnTo>
                  <a:lnTo>
                    <a:pt x="122567" y="370992"/>
                  </a:lnTo>
                  <a:lnTo>
                    <a:pt x="122567" y="358292"/>
                  </a:lnTo>
                  <a:close/>
                </a:path>
                <a:path w="276860" h="371475">
                  <a:moveTo>
                    <a:pt x="122567" y="338391"/>
                  </a:moveTo>
                  <a:lnTo>
                    <a:pt x="0" y="338391"/>
                  </a:lnTo>
                  <a:lnTo>
                    <a:pt x="0" y="351091"/>
                  </a:lnTo>
                  <a:lnTo>
                    <a:pt x="122567" y="351091"/>
                  </a:lnTo>
                  <a:lnTo>
                    <a:pt x="122567" y="338391"/>
                  </a:lnTo>
                  <a:close/>
                </a:path>
                <a:path w="276860" h="371475">
                  <a:moveTo>
                    <a:pt x="122567" y="318516"/>
                  </a:moveTo>
                  <a:lnTo>
                    <a:pt x="0" y="318516"/>
                  </a:lnTo>
                  <a:lnTo>
                    <a:pt x="0" y="331216"/>
                  </a:lnTo>
                  <a:lnTo>
                    <a:pt x="122567" y="331216"/>
                  </a:lnTo>
                  <a:lnTo>
                    <a:pt x="122567" y="318516"/>
                  </a:lnTo>
                  <a:close/>
                </a:path>
                <a:path w="276860" h="371475">
                  <a:moveTo>
                    <a:pt x="122567" y="298627"/>
                  </a:moveTo>
                  <a:lnTo>
                    <a:pt x="0" y="298627"/>
                  </a:lnTo>
                  <a:lnTo>
                    <a:pt x="0" y="311327"/>
                  </a:lnTo>
                  <a:lnTo>
                    <a:pt x="122567" y="311327"/>
                  </a:lnTo>
                  <a:lnTo>
                    <a:pt x="122567" y="298627"/>
                  </a:lnTo>
                  <a:close/>
                </a:path>
                <a:path w="276860" h="371475">
                  <a:moveTo>
                    <a:pt x="122567" y="278739"/>
                  </a:moveTo>
                  <a:lnTo>
                    <a:pt x="0" y="278739"/>
                  </a:lnTo>
                  <a:lnTo>
                    <a:pt x="0" y="291439"/>
                  </a:lnTo>
                  <a:lnTo>
                    <a:pt x="122567" y="291439"/>
                  </a:lnTo>
                  <a:lnTo>
                    <a:pt x="122567" y="278739"/>
                  </a:lnTo>
                  <a:close/>
                </a:path>
                <a:path w="276860" h="371475">
                  <a:moveTo>
                    <a:pt x="122567" y="258838"/>
                  </a:moveTo>
                  <a:lnTo>
                    <a:pt x="0" y="258838"/>
                  </a:lnTo>
                  <a:lnTo>
                    <a:pt x="0" y="271538"/>
                  </a:lnTo>
                  <a:lnTo>
                    <a:pt x="122567" y="271538"/>
                  </a:lnTo>
                  <a:lnTo>
                    <a:pt x="122567" y="258838"/>
                  </a:lnTo>
                  <a:close/>
                </a:path>
                <a:path w="276860" h="371475">
                  <a:moveTo>
                    <a:pt x="122567" y="217309"/>
                  </a:moveTo>
                  <a:lnTo>
                    <a:pt x="0" y="217309"/>
                  </a:lnTo>
                  <a:lnTo>
                    <a:pt x="0" y="230009"/>
                  </a:lnTo>
                  <a:lnTo>
                    <a:pt x="122567" y="230009"/>
                  </a:lnTo>
                  <a:lnTo>
                    <a:pt x="122567" y="217309"/>
                  </a:lnTo>
                  <a:close/>
                </a:path>
                <a:path w="276860" h="371475">
                  <a:moveTo>
                    <a:pt x="122567" y="197421"/>
                  </a:moveTo>
                  <a:lnTo>
                    <a:pt x="0" y="197421"/>
                  </a:lnTo>
                  <a:lnTo>
                    <a:pt x="0" y="210121"/>
                  </a:lnTo>
                  <a:lnTo>
                    <a:pt x="122567" y="210121"/>
                  </a:lnTo>
                  <a:lnTo>
                    <a:pt x="122567" y="197421"/>
                  </a:lnTo>
                  <a:close/>
                </a:path>
                <a:path w="276860" h="371475">
                  <a:moveTo>
                    <a:pt x="122567" y="177533"/>
                  </a:moveTo>
                  <a:lnTo>
                    <a:pt x="0" y="177533"/>
                  </a:lnTo>
                  <a:lnTo>
                    <a:pt x="0" y="190233"/>
                  </a:lnTo>
                  <a:lnTo>
                    <a:pt x="122567" y="190233"/>
                  </a:lnTo>
                  <a:lnTo>
                    <a:pt x="122567" y="177533"/>
                  </a:lnTo>
                  <a:close/>
                </a:path>
                <a:path w="276860" h="371475">
                  <a:moveTo>
                    <a:pt x="122567" y="157645"/>
                  </a:moveTo>
                  <a:lnTo>
                    <a:pt x="0" y="157645"/>
                  </a:lnTo>
                  <a:lnTo>
                    <a:pt x="0" y="170345"/>
                  </a:lnTo>
                  <a:lnTo>
                    <a:pt x="122567" y="170345"/>
                  </a:lnTo>
                  <a:lnTo>
                    <a:pt x="122567" y="157645"/>
                  </a:lnTo>
                  <a:close/>
                </a:path>
                <a:path w="276860" h="371475">
                  <a:moveTo>
                    <a:pt x="122567" y="137756"/>
                  </a:moveTo>
                  <a:lnTo>
                    <a:pt x="0" y="137756"/>
                  </a:lnTo>
                  <a:lnTo>
                    <a:pt x="0" y="150456"/>
                  </a:lnTo>
                  <a:lnTo>
                    <a:pt x="122567" y="150456"/>
                  </a:lnTo>
                  <a:lnTo>
                    <a:pt x="122567" y="137756"/>
                  </a:lnTo>
                  <a:close/>
                </a:path>
                <a:path w="276860" h="371475">
                  <a:moveTo>
                    <a:pt x="122567" y="117868"/>
                  </a:moveTo>
                  <a:lnTo>
                    <a:pt x="0" y="117868"/>
                  </a:lnTo>
                  <a:lnTo>
                    <a:pt x="0" y="130568"/>
                  </a:lnTo>
                  <a:lnTo>
                    <a:pt x="122567" y="130568"/>
                  </a:lnTo>
                  <a:lnTo>
                    <a:pt x="122567" y="117868"/>
                  </a:lnTo>
                  <a:close/>
                </a:path>
                <a:path w="276860" h="371475">
                  <a:moveTo>
                    <a:pt x="238379" y="29946"/>
                  </a:moveTo>
                  <a:lnTo>
                    <a:pt x="230416" y="18288"/>
                  </a:lnTo>
                  <a:lnTo>
                    <a:pt x="208673" y="8775"/>
                  </a:lnTo>
                  <a:lnTo>
                    <a:pt x="176428" y="2349"/>
                  </a:lnTo>
                  <a:lnTo>
                    <a:pt x="136931" y="0"/>
                  </a:lnTo>
                  <a:lnTo>
                    <a:pt x="97434" y="2349"/>
                  </a:lnTo>
                  <a:lnTo>
                    <a:pt x="65189" y="8775"/>
                  </a:lnTo>
                  <a:lnTo>
                    <a:pt x="43446" y="18288"/>
                  </a:lnTo>
                  <a:lnTo>
                    <a:pt x="35471" y="29946"/>
                  </a:lnTo>
                  <a:lnTo>
                    <a:pt x="43446" y="41592"/>
                  </a:lnTo>
                  <a:lnTo>
                    <a:pt x="65189" y="51117"/>
                  </a:lnTo>
                  <a:lnTo>
                    <a:pt x="97434" y="57531"/>
                  </a:lnTo>
                  <a:lnTo>
                    <a:pt x="136931" y="59880"/>
                  </a:lnTo>
                  <a:lnTo>
                    <a:pt x="176428" y="57531"/>
                  </a:lnTo>
                  <a:lnTo>
                    <a:pt x="208673" y="51117"/>
                  </a:lnTo>
                  <a:lnTo>
                    <a:pt x="230416" y="41592"/>
                  </a:lnTo>
                  <a:lnTo>
                    <a:pt x="238379" y="29946"/>
                  </a:lnTo>
                  <a:close/>
                </a:path>
                <a:path w="276860" h="371475">
                  <a:moveTo>
                    <a:pt x="276631" y="217309"/>
                  </a:moveTo>
                  <a:lnTo>
                    <a:pt x="154076" y="217309"/>
                  </a:lnTo>
                  <a:lnTo>
                    <a:pt x="154076" y="230009"/>
                  </a:lnTo>
                  <a:lnTo>
                    <a:pt x="276631" y="230009"/>
                  </a:lnTo>
                  <a:lnTo>
                    <a:pt x="276631" y="217309"/>
                  </a:lnTo>
                  <a:close/>
                </a:path>
                <a:path w="276860" h="371475">
                  <a:moveTo>
                    <a:pt x="276631" y="197421"/>
                  </a:moveTo>
                  <a:lnTo>
                    <a:pt x="154076" y="197421"/>
                  </a:lnTo>
                  <a:lnTo>
                    <a:pt x="154076" y="210121"/>
                  </a:lnTo>
                  <a:lnTo>
                    <a:pt x="276631" y="210121"/>
                  </a:lnTo>
                  <a:lnTo>
                    <a:pt x="276631" y="197421"/>
                  </a:lnTo>
                  <a:close/>
                </a:path>
                <a:path w="276860" h="371475">
                  <a:moveTo>
                    <a:pt x="276631" y="177533"/>
                  </a:moveTo>
                  <a:lnTo>
                    <a:pt x="154076" y="177533"/>
                  </a:lnTo>
                  <a:lnTo>
                    <a:pt x="154076" y="190233"/>
                  </a:lnTo>
                  <a:lnTo>
                    <a:pt x="276631" y="190233"/>
                  </a:lnTo>
                  <a:lnTo>
                    <a:pt x="276631" y="177533"/>
                  </a:lnTo>
                  <a:close/>
                </a:path>
                <a:path w="276860" h="371475">
                  <a:moveTo>
                    <a:pt x="276631" y="157645"/>
                  </a:moveTo>
                  <a:lnTo>
                    <a:pt x="154076" y="157645"/>
                  </a:lnTo>
                  <a:lnTo>
                    <a:pt x="154076" y="170345"/>
                  </a:lnTo>
                  <a:lnTo>
                    <a:pt x="276631" y="170345"/>
                  </a:lnTo>
                  <a:lnTo>
                    <a:pt x="276631" y="157645"/>
                  </a:lnTo>
                  <a:close/>
                </a:path>
                <a:path w="276860" h="371475">
                  <a:moveTo>
                    <a:pt x="276631" y="137756"/>
                  </a:moveTo>
                  <a:lnTo>
                    <a:pt x="154076" y="137756"/>
                  </a:lnTo>
                  <a:lnTo>
                    <a:pt x="154076" y="150456"/>
                  </a:lnTo>
                  <a:lnTo>
                    <a:pt x="276631" y="150456"/>
                  </a:lnTo>
                  <a:lnTo>
                    <a:pt x="276631" y="137756"/>
                  </a:lnTo>
                  <a:close/>
                </a:path>
                <a:path w="276860" h="371475">
                  <a:moveTo>
                    <a:pt x="276631" y="117868"/>
                  </a:moveTo>
                  <a:lnTo>
                    <a:pt x="154076" y="117868"/>
                  </a:lnTo>
                  <a:lnTo>
                    <a:pt x="154076" y="130568"/>
                  </a:lnTo>
                  <a:lnTo>
                    <a:pt x="276631" y="130568"/>
                  </a:lnTo>
                  <a:lnTo>
                    <a:pt x="276631" y="117868"/>
                  </a:lnTo>
                  <a:close/>
                </a:path>
              </a:pathLst>
            </a:custGeom>
            <a:solidFill>
              <a:srgbClr val="E3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8591" y="4030805"/>
              <a:ext cx="93384" cy="1513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8263" y="3537205"/>
              <a:ext cx="2052703" cy="14591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994470" y="3977143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0" y="14284"/>
                  </a:moveTo>
                  <a:lnTo>
                    <a:pt x="18096" y="14284"/>
                  </a:lnTo>
                  <a:lnTo>
                    <a:pt x="18096" y="0"/>
                  </a:lnTo>
                  <a:lnTo>
                    <a:pt x="0" y="0"/>
                  </a:lnTo>
                  <a:lnTo>
                    <a:pt x="0" y="142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97163" y="3979855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0" y="11573"/>
                  </a:moveTo>
                  <a:lnTo>
                    <a:pt x="12700" y="11573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573"/>
                  </a:lnTo>
                  <a:close/>
                </a:path>
              </a:pathLst>
            </a:custGeom>
            <a:solidFill>
              <a:srgbClr val="C2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94470" y="3689352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0" y="14337"/>
                  </a:moveTo>
                  <a:lnTo>
                    <a:pt x="18096" y="14337"/>
                  </a:lnTo>
                  <a:lnTo>
                    <a:pt x="18096" y="0"/>
                  </a:lnTo>
                  <a:lnTo>
                    <a:pt x="0" y="0"/>
                  </a:lnTo>
                  <a:lnTo>
                    <a:pt x="0" y="14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97163" y="3692067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0" y="11622"/>
                  </a:moveTo>
                  <a:lnTo>
                    <a:pt x="12700" y="11622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622"/>
                  </a:lnTo>
                  <a:close/>
                </a:path>
              </a:pathLst>
            </a:custGeom>
            <a:solidFill>
              <a:srgbClr val="C2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84453" y="3703690"/>
              <a:ext cx="238125" cy="238760"/>
            </a:xfrm>
            <a:custGeom>
              <a:avLst/>
              <a:gdLst/>
              <a:ahLst/>
              <a:cxnLst/>
              <a:rect l="l" t="t" r="r" b="b"/>
              <a:pathLst>
                <a:path w="238125" h="238760">
                  <a:moveTo>
                    <a:pt x="238125" y="0"/>
                  </a:moveTo>
                  <a:lnTo>
                    <a:pt x="0" y="0"/>
                  </a:lnTo>
                  <a:lnTo>
                    <a:pt x="0" y="238654"/>
                  </a:lnTo>
                  <a:lnTo>
                    <a:pt x="238125" y="238654"/>
                  </a:lnTo>
                  <a:lnTo>
                    <a:pt x="238125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00943" y="3720209"/>
              <a:ext cx="205740" cy="205740"/>
            </a:xfrm>
            <a:custGeom>
              <a:avLst/>
              <a:gdLst/>
              <a:ahLst/>
              <a:cxnLst/>
              <a:rect l="l" t="t" r="r" b="b"/>
              <a:pathLst>
                <a:path w="205739" h="205739">
                  <a:moveTo>
                    <a:pt x="205153" y="0"/>
                  </a:moveTo>
                  <a:lnTo>
                    <a:pt x="0" y="0"/>
                  </a:lnTo>
                  <a:lnTo>
                    <a:pt x="0" y="205606"/>
                  </a:lnTo>
                  <a:lnTo>
                    <a:pt x="205153" y="205606"/>
                  </a:lnTo>
                  <a:lnTo>
                    <a:pt x="205153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84556" y="3991428"/>
              <a:ext cx="238125" cy="238760"/>
            </a:xfrm>
            <a:custGeom>
              <a:avLst/>
              <a:gdLst/>
              <a:ahLst/>
              <a:cxnLst/>
              <a:rect l="l" t="t" r="r" b="b"/>
              <a:pathLst>
                <a:path w="238125" h="238760">
                  <a:moveTo>
                    <a:pt x="237917" y="0"/>
                  </a:moveTo>
                  <a:lnTo>
                    <a:pt x="0" y="0"/>
                  </a:lnTo>
                  <a:lnTo>
                    <a:pt x="0" y="238460"/>
                  </a:lnTo>
                  <a:lnTo>
                    <a:pt x="237917" y="238460"/>
                  </a:lnTo>
                  <a:lnTo>
                    <a:pt x="237917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01028" y="4007933"/>
              <a:ext cx="205104" cy="205740"/>
            </a:xfrm>
            <a:custGeom>
              <a:avLst/>
              <a:gdLst/>
              <a:ahLst/>
              <a:cxnLst/>
              <a:rect l="l" t="t" r="r" b="b"/>
              <a:pathLst>
                <a:path w="205104" h="205739">
                  <a:moveTo>
                    <a:pt x="204973" y="0"/>
                  </a:moveTo>
                  <a:lnTo>
                    <a:pt x="0" y="0"/>
                  </a:lnTo>
                  <a:lnTo>
                    <a:pt x="0" y="205445"/>
                  </a:lnTo>
                  <a:lnTo>
                    <a:pt x="204973" y="205445"/>
                  </a:lnTo>
                  <a:lnTo>
                    <a:pt x="204973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39609" y="3737705"/>
              <a:ext cx="124460" cy="173990"/>
            </a:xfrm>
            <a:custGeom>
              <a:avLst/>
              <a:gdLst/>
              <a:ahLst/>
              <a:cxnLst/>
              <a:rect l="l" t="t" r="r" b="b"/>
              <a:pathLst>
                <a:path w="124460" h="173989">
                  <a:moveTo>
                    <a:pt x="80497" y="0"/>
                  </a:moveTo>
                  <a:lnTo>
                    <a:pt x="57305" y="30911"/>
                  </a:lnTo>
                  <a:lnTo>
                    <a:pt x="46655" y="69113"/>
                  </a:lnTo>
                  <a:lnTo>
                    <a:pt x="43754" y="88449"/>
                  </a:lnTo>
                  <a:lnTo>
                    <a:pt x="37112" y="101750"/>
                  </a:lnTo>
                  <a:lnTo>
                    <a:pt x="27494" y="112162"/>
                  </a:lnTo>
                  <a:lnTo>
                    <a:pt x="15663" y="122828"/>
                  </a:lnTo>
                  <a:lnTo>
                    <a:pt x="6005" y="135192"/>
                  </a:lnTo>
                  <a:lnTo>
                    <a:pt x="1327" y="147658"/>
                  </a:lnTo>
                  <a:lnTo>
                    <a:pt x="0" y="158827"/>
                  </a:lnTo>
                  <a:lnTo>
                    <a:pt x="391" y="167302"/>
                  </a:lnTo>
                  <a:lnTo>
                    <a:pt x="1052" y="173447"/>
                  </a:lnTo>
                  <a:lnTo>
                    <a:pt x="13442" y="168421"/>
                  </a:lnTo>
                  <a:lnTo>
                    <a:pt x="12444" y="165167"/>
                  </a:lnTo>
                  <a:lnTo>
                    <a:pt x="11246" y="157272"/>
                  </a:lnTo>
                  <a:lnTo>
                    <a:pt x="12542" y="147534"/>
                  </a:lnTo>
                  <a:lnTo>
                    <a:pt x="19026" y="138751"/>
                  </a:lnTo>
                  <a:lnTo>
                    <a:pt x="30779" y="137925"/>
                  </a:lnTo>
                  <a:lnTo>
                    <a:pt x="91918" y="137925"/>
                  </a:lnTo>
                  <a:lnTo>
                    <a:pt x="111375" y="118420"/>
                  </a:lnTo>
                  <a:lnTo>
                    <a:pt x="124079" y="87314"/>
                  </a:lnTo>
                  <a:lnTo>
                    <a:pt x="122270" y="57032"/>
                  </a:lnTo>
                  <a:lnTo>
                    <a:pt x="102164" y="36009"/>
                  </a:lnTo>
                  <a:lnTo>
                    <a:pt x="76453" y="35976"/>
                  </a:lnTo>
                  <a:lnTo>
                    <a:pt x="73563" y="31916"/>
                  </a:lnTo>
                  <a:lnTo>
                    <a:pt x="74100" y="27948"/>
                  </a:lnTo>
                  <a:lnTo>
                    <a:pt x="76855" y="23303"/>
                  </a:lnTo>
                  <a:lnTo>
                    <a:pt x="80619" y="17213"/>
                  </a:lnTo>
                  <a:lnTo>
                    <a:pt x="83208" y="12480"/>
                  </a:lnTo>
                  <a:lnTo>
                    <a:pt x="88890" y="8356"/>
                  </a:lnTo>
                  <a:lnTo>
                    <a:pt x="85461" y="3538"/>
                  </a:lnTo>
                  <a:lnTo>
                    <a:pt x="80497" y="0"/>
                  </a:lnTo>
                  <a:close/>
                </a:path>
                <a:path w="124460" h="173989">
                  <a:moveTo>
                    <a:pt x="91918" y="137925"/>
                  </a:moveTo>
                  <a:lnTo>
                    <a:pt x="30779" y="137925"/>
                  </a:lnTo>
                  <a:lnTo>
                    <a:pt x="46145" y="144184"/>
                  </a:lnTo>
                  <a:lnTo>
                    <a:pt x="65180" y="148517"/>
                  </a:lnTo>
                  <a:lnTo>
                    <a:pt x="87941" y="141911"/>
                  </a:lnTo>
                  <a:lnTo>
                    <a:pt x="91918" y="137925"/>
                  </a:lnTo>
                  <a:close/>
                </a:path>
                <a:path w="124460" h="173989">
                  <a:moveTo>
                    <a:pt x="91103" y="33047"/>
                  </a:moveTo>
                  <a:lnTo>
                    <a:pt x="83762" y="33989"/>
                  </a:lnTo>
                  <a:lnTo>
                    <a:pt x="79194" y="35933"/>
                  </a:lnTo>
                  <a:lnTo>
                    <a:pt x="76453" y="35976"/>
                  </a:lnTo>
                  <a:lnTo>
                    <a:pt x="102041" y="35976"/>
                  </a:lnTo>
                  <a:lnTo>
                    <a:pt x="91103" y="33047"/>
                  </a:lnTo>
                  <a:close/>
                </a:path>
              </a:pathLst>
            </a:custGeom>
            <a:solidFill>
              <a:srgbClr val="E3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84396" y="3796093"/>
              <a:ext cx="47625" cy="71120"/>
            </a:xfrm>
            <a:custGeom>
              <a:avLst/>
              <a:gdLst/>
              <a:ahLst/>
              <a:cxnLst/>
              <a:rect l="l" t="t" r="r" b="b"/>
              <a:pathLst>
                <a:path w="47625" h="71120">
                  <a:moveTo>
                    <a:pt x="13233" y="60706"/>
                  </a:moveTo>
                  <a:lnTo>
                    <a:pt x="10274" y="57734"/>
                  </a:lnTo>
                  <a:lnTo>
                    <a:pt x="2971" y="57734"/>
                  </a:lnTo>
                  <a:lnTo>
                    <a:pt x="0" y="60706"/>
                  </a:lnTo>
                  <a:lnTo>
                    <a:pt x="0" y="68021"/>
                  </a:lnTo>
                  <a:lnTo>
                    <a:pt x="2971" y="70993"/>
                  </a:lnTo>
                  <a:lnTo>
                    <a:pt x="10274" y="70993"/>
                  </a:lnTo>
                  <a:lnTo>
                    <a:pt x="13233" y="68021"/>
                  </a:lnTo>
                  <a:lnTo>
                    <a:pt x="13233" y="60706"/>
                  </a:lnTo>
                  <a:close/>
                </a:path>
                <a:path w="47625" h="71120">
                  <a:moveTo>
                    <a:pt x="27597" y="36830"/>
                  </a:moveTo>
                  <a:lnTo>
                    <a:pt x="27152" y="29527"/>
                  </a:lnTo>
                  <a:lnTo>
                    <a:pt x="24028" y="26720"/>
                  </a:lnTo>
                  <a:lnTo>
                    <a:pt x="16738" y="27152"/>
                  </a:lnTo>
                  <a:lnTo>
                    <a:pt x="13944" y="30302"/>
                  </a:lnTo>
                  <a:lnTo>
                    <a:pt x="14376" y="37592"/>
                  </a:lnTo>
                  <a:lnTo>
                    <a:pt x="17513" y="40386"/>
                  </a:lnTo>
                  <a:lnTo>
                    <a:pt x="24803" y="39966"/>
                  </a:lnTo>
                  <a:lnTo>
                    <a:pt x="27597" y="36830"/>
                  </a:lnTo>
                  <a:close/>
                </a:path>
                <a:path w="47625" h="71120">
                  <a:moveTo>
                    <a:pt x="36461" y="2844"/>
                  </a:moveTo>
                  <a:lnTo>
                    <a:pt x="33616" y="0"/>
                  </a:lnTo>
                  <a:lnTo>
                    <a:pt x="26606" y="0"/>
                  </a:lnTo>
                  <a:lnTo>
                    <a:pt x="23761" y="2844"/>
                  </a:lnTo>
                  <a:lnTo>
                    <a:pt x="23761" y="9855"/>
                  </a:lnTo>
                  <a:lnTo>
                    <a:pt x="26606" y="12700"/>
                  </a:lnTo>
                  <a:lnTo>
                    <a:pt x="33616" y="12700"/>
                  </a:lnTo>
                  <a:lnTo>
                    <a:pt x="36461" y="9855"/>
                  </a:lnTo>
                  <a:lnTo>
                    <a:pt x="36461" y="2844"/>
                  </a:lnTo>
                  <a:close/>
                </a:path>
                <a:path w="47625" h="71120">
                  <a:moveTo>
                    <a:pt x="46189" y="18415"/>
                  </a:moveTo>
                  <a:lnTo>
                    <a:pt x="43345" y="15570"/>
                  </a:lnTo>
                  <a:lnTo>
                    <a:pt x="36334" y="15570"/>
                  </a:lnTo>
                  <a:lnTo>
                    <a:pt x="33489" y="18415"/>
                  </a:lnTo>
                  <a:lnTo>
                    <a:pt x="33489" y="25425"/>
                  </a:lnTo>
                  <a:lnTo>
                    <a:pt x="36334" y="28270"/>
                  </a:lnTo>
                  <a:lnTo>
                    <a:pt x="43345" y="28270"/>
                  </a:lnTo>
                  <a:lnTo>
                    <a:pt x="46189" y="25425"/>
                  </a:lnTo>
                  <a:lnTo>
                    <a:pt x="46189" y="18415"/>
                  </a:lnTo>
                  <a:close/>
                </a:path>
                <a:path w="47625" h="71120">
                  <a:moveTo>
                    <a:pt x="47421" y="50838"/>
                  </a:moveTo>
                  <a:lnTo>
                    <a:pt x="41846" y="45262"/>
                  </a:lnTo>
                  <a:lnTo>
                    <a:pt x="28092" y="45250"/>
                  </a:lnTo>
                  <a:lnTo>
                    <a:pt x="22529" y="50838"/>
                  </a:lnTo>
                  <a:lnTo>
                    <a:pt x="22529" y="64630"/>
                  </a:lnTo>
                  <a:lnTo>
                    <a:pt x="28092" y="70218"/>
                  </a:lnTo>
                  <a:lnTo>
                    <a:pt x="41846" y="70218"/>
                  </a:lnTo>
                  <a:lnTo>
                    <a:pt x="47421" y="64630"/>
                  </a:lnTo>
                  <a:lnTo>
                    <a:pt x="47421" y="50838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66004" y="4092576"/>
              <a:ext cx="36830" cy="102870"/>
            </a:xfrm>
            <a:custGeom>
              <a:avLst/>
              <a:gdLst/>
              <a:ahLst/>
              <a:cxnLst/>
              <a:rect l="l" t="t" r="r" b="b"/>
              <a:pathLst>
                <a:path w="36829" h="102870">
                  <a:moveTo>
                    <a:pt x="25419" y="40295"/>
                  </a:moveTo>
                  <a:lnTo>
                    <a:pt x="16027" y="40295"/>
                  </a:lnTo>
                  <a:lnTo>
                    <a:pt x="20002" y="47593"/>
                  </a:lnTo>
                  <a:lnTo>
                    <a:pt x="22976" y="65500"/>
                  </a:lnTo>
                  <a:lnTo>
                    <a:pt x="25147" y="84815"/>
                  </a:lnTo>
                  <a:lnTo>
                    <a:pt x="26713" y="96338"/>
                  </a:lnTo>
                  <a:lnTo>
                    <a:pt x="28493" y="102418"/>
                  </a:lnTo>
                  <a:lnTo>
                    <a:pt x="36334" y="96338"/>
                  </a:lnTo>
                  <a:lnTo>
                    <a:pt x="34181" y="82714"/>
                  </a:lnTo>
                  <a:lnTo>
                    <a:pt x="28454" y="52153"/>
                  </a:lnTo>
                  <a:lnTo>
                    <a:pt x="25419" y="40295"/>
                  </a:lnTo>
                  <a:close/>
                </a:path>
                <a:path w="36829" h="102870">
                  <a:moveTo>
                    <a:pt x="349" y="31726"/>
                  </a:moveTo>
                  <a:lnTo>
                    <a:pt x="0" y="43862"/>
                  </a:lnTo>
                  <a:lnTo>
                    <a:pt x="9977" y="41732"/>
                  </a:lnTo>
                  <a:lnTo>
                    <a:pt x="16027" y="40295"/>
                  </a:lnTo>
                  <a:lnTo>
                    <a:pt x="25419" y="40295"/>
                  </a:lnTo>
                  <a:lnTo>
                    <a:pt x="24869" y="38146"/>
                  </a:lnTo>
                  <a:lnTo>
                    <a:pt x="16027" y="38146"/>
                  </a:lnTo>
                  <a:lnTo>
                    <a:pt x="3915" y="35293"/>
                  </a:lnTo>
                  <a:lnTo>
                    <a:pt x="349" y="31726"/>
                  </a:lnTo>
                  <a:close/>
                </a:path>
                <a:path w="36829" h="102870">
                  <a:moveTo>
                    <a:pt x="4508" y="0"/>
                  </a:moveTo>
                  <a:lnTo>
                    <a:pt x="3776" y="3067"/>
                  </a:lnTo>
                  <a:lnTo>
                    <a:pt x="5517" y="7606"/>
                  </a:lnTo>
                  <a:lnTo>
                    <a:pt x="6758" y="9936"/>
                  </a:lnTo>
                  <a:lnTo>
                    <a:pt x="16027" y="21717"/>
                  </a:lnTo>
                  <a:lnTo>
                    <a:pt x="16027" y="38146"/>
                  </a:lnTo>
                  <a:lnTo>
                    <a:pt x="24869" y="38146"/>
                  </a:lnTo>
                  <a:lnTo>
                    <a:pt x="20255" y="20120"/>
                  </a:lnTo>
                  <a:lnTo>
                    <a:pt x="10685" y="2080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E3F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21441" y="4048521"/>
              <a:ext cx="66040" cy="123189"/>
            </a:xfrm>
            <a:custGeom>
              <a:avLst/>
              <a:gdLst/>
              <a:ahLst/>
              <a:cxnLst/>
              <a:rect l="l" t="t" r="r" b="b"/>
              <a:pathLst>
                <a:path w="66039" h="123189">
                  <a:moveTo>
                    <a:pt x="43920" y="0"/>
                  </a:moveTo>
                  <a:lnTo>
                    <a:pt x="28381" y="2619"/>
                  </a:lnTo>
                  <a:lnTo>
                    <a:pt x="13887" y="14755"/>
                  </a:lnTo>
                  <a:lnTo>
                    <a:pt x="3940" y="36181"/>
                  </a:lnTo>
                  <a:lnTo>
                    <a:pt x="0" y="61625"/>
                  </a:lnTo>
                  <a:lnTo>
                    <a:pt x="2455" y="86342"/>
                  </a:lnTo>
                  <a:lnTo>
                    <a:pt x="11695" y="105589"/>
                  </a:lnTo>
                  <a:lnTo>
                    <a:pt x="23973" y="117081"/>
                  </a:lnTo>
                  <a:lnTo>
                    <a:pt x="35269" y="122400"/>
                  </a:lnTo>
                  <a:lnTo>
                    <a:pt x="45552" y="122599"/>
                  </a:lnTo>
                  <a:lnTo>
                    <a:pt x="54790" y="118730"/>
                  </a:lnTo>
                  <a:lnTo>
                    <a:pt x="60894" y="109877"/>
                  </a:lnTo>
                  <a:lnTo>
                    <a:pt x="59027" y="98113"/>
                  </a:lnTo>
                  <a:lnTo>
                    <a:pt x="54511" y="82967"/>
                  </a:lnTo>
                  <a:lnTo>
                    <a:pt x="52669" y="63963"/>
                  </a:lnTo>
                  <a:lnTo>
                    <a:pt x="56200" y="47003"/>
                  </a:lnTo>
                  <a:lnTo>
                    <a:pt x="61785" y="35513"/>
                  </a:lnTo>
                  <a:lnTo>
                    <a:pt x="65689" y="25267"/>
                  </a:lnTo>
                  <a:lnTo>
                    <a:pt x="64171" y="12035"/>
                  </a:lnTo>
                  <a:lnTo>
                    <a:pt x="57014" y="4078"/>
                  </a:lnTo>
                  <a:lnTo>
                    <a:pt x="43920" y="0"/>
                  </a:lnTo>
                  <a:close/>
                </a:path>
              </a:pathLst>
            </a:custGeom>
            <a:solidFill>
              <a:srgbClr val="C2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004697" y="4092576"/>
              <a:ext cx="36830" cy="102870"/>
            </a:xfrm>
            <a:custGeom>
              <a:avLst/>
              <a:gdLst/>
              <a:ahLst/>
              <a:cxnLst/>
              <a:rect l="l" t="t" r="r" b="b"/>
              <a:pathLst>
                <a:path w="36829" h="102870">
                  <a:moveTo>
                    <a:pt x="31823" y="0"/>
                  </a:moveTo>
                  <a:lnTo>
                    <a:pt x="7880" y="52153"/>
                  </a:lnTo>
                  <a:lnTo>
                    <a:pt x="0" y="96338"/>
                  </a:lnTo>
                  <a:lnTo>
                    <a:pt x="7830" y="102418"/>
                  </a:lnTo>
                  <a:lnTo>
                    <a:pt x="9612" y="96338"/>
                  </a:lnTo>
                  <a:lnTo>
                    <a:pt x="11184" y="84815"/>
                  </a:lnTo>
                  <a:lnTo>
                    <a:pt x="13355" y="65500"/>
                  </a:lnTo>
                  <a:lnTo>
                    <a:pt x="16326" y="47593"/>
                  </a:lnTo>
                  <a:lnTo>
                    <a:pt x="20297" y="40295"/>
                  </a:lnTo>
                  <a:lnTo>
                    <a:pt x="36229" y="40295"/>
                  </a:lnTo>
                  <a:lnTo>
                    <a:pt x="36168" y="38146"/>
                  </a:lnTo>
                  <a:lnTo>
                    <a:pt x="20302" y="38146"/>
                  </a:lnTo>
                  <a:lnTo>
                    <a:pt x="20302" y="21717"/>
                  </a:lnTo>
                  <a:lnTo>
                    <a:pt x="29575" y="9936"/>
                  </a:lnTo>
                  <a:lnTo>
                    <a:pt x="30816" y="7606"/>
                  </a:lnTo>
                  <a:lnTo>
                    <a:pt x="32556" y="3067"/>
                  </a:lnTo>
                  <a:lnTo>
                    <a:pt x="31823" y="0"/>
                  </a:lnTo>
                  <a:close/>
                </a:path>
                <a:path w="36829" h="102870">
                  <a:moveTo>
                    <a:pt x="36229" y="40295"/>
                  </a:moveTo>
                  <a:lnTo>
                    <a:pt x="20297" y="40295"/>
                  </a:lnTo>
                  <a:lnTo>
                    <a:pt x="26358" y="41732"/>
                  </a:lnTo>
                  <a:lnTo>
                    <a:pt x="36330" y="43862"/>
                  </a:lnTo>
                  <a:lnTo>
                    <a:pt x="36229" y="40295"/>
                  </a:lnTo>
                  <a:close/>
                </a:path>
                <a:path w="36829" h="102870">
                  <a:moveTo>
                    <a:pt x="35985" y="31726"/>
                  </a:moveTo>
                  <a:lnTo>
                    <a:pt x="32414" y="35293"/>
                  </a:lnTo>
                  <a:lnTo>
                    <a:pt x="20302" y="38146"/>
                  </a:lnTo>
                  <a:lnTo>
                    <a:pt x="36168" y="38146"/>
                  </a:lnTo>
                  <a:lnTo>
                    <a:pt x="35985" y="31726"/>
                  </a:lnTo>
                  <a:close/>
                </a:path>
              </a:pathLst>
            </a:custGeom>
            <a:solidFill>
              <a:srgbClr val="E3F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019908" y="4048521"/>
              <a:ext cx="66040" cy="123189"/>
            </a:xfrm>
            <a:custGeom>
              <a:avLst/>
              <a:gdLst/>
              <a:ahLst/>
              <a:cxnLst/>
              <a:rect l="l" t="t" r="r" b="b"/>
              <a:pathLst>
                <a:path w="66039" h="123189">
                  <a:moveTo>
                    <a:pt x="21772" y="0"/>
                  </a:moveTo>
                  <a:lnTo>
                    <a:pt x="8677" y="4078"/>
                  </a:lnTo>
                  <a:lnTo>
                    <a:pt x="1519" y="12035"/>
                  </a:lnTo>
                  <a:lnTo>
                    <a:pt x="0" y="25267"/>
                  </a:lnTo>
                  <a:lnTo>
                    <a:pt x="3898" y="35513"/>
                  </a:lnTo>
                  <a:lnTo>
                    <a:pt x="9480" y="47003"/>
                  </a:lnTo>
                  <a:lnTo>
                    <a:pt x="13012" y="63963"/>
                  </a:lnTo>
                  <a:lnTo>
                    <a:pt x="11172" y="82967"/>
                  </a:lnTo>
                  <a:lnTo>
                    <a:pt x="6656" y="98113"/>
                  </a:lnTo>
                  <a:lnTo>
                    <a:pt x="4789" y="109877"/>
                  </a:lnTo>
                  <a:lnTo>
                    <a:pt x="10896" y="118730"/>
                  </a:lnTo>
                  <a:lnTo>
                    <a:pt x="20136" y="122599"/>
                  </a:lnTo>
                  <a:lnTo>
                    <a:pt x="30418" y="122400"/>
                  </a:lnTo>
                  <a:lnTo>
                    <a:pt x="41714" y="117081"/>
                  </a:lnTo>
                  <a:lnTo>
                    <a:pt x="53996" y="105589"/>
                  </a:lnTo>
                  <a:lnTo>
                    <a:pt x="63235" y="86342"/>
                  </a:lnTo>
                  <a:lnTo>
                    <a:pt x="65690" y="61625"/>
                  </a:lnTo>
                  <a:lnTo>
                    <a:pt x="61749" y="36181"/>
                  </a:lnTo>
                  <a:lnTo>
                    <a:pt x="51804" y="14755"/>
                  </a:lnTo>
                  <a:lnTo>
                    <a:pt x="37312" y="2619"/>
                  </a:lnTo>
                  <a:lnTo>
                    <a:pt x="21772" y="0"/>
                  </a:lnTo>
                  <a:close/>
                </a:path>
              </a:pathLst>
            </a:custGeom>
            <a:solidFill>
              <a:srgbClr val="E3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02975" y="4970674"/>
              <a:ext cx="2246630" cy="28575"/>
            </a:xfrm>
            <a:custGeom>
              <a:avLst/>
              <a:gdLst/>
              <a:ahLst/>
              <a:cxnLst/>
              <a:rect l="l" t="t" r="r" b="b"/>
              <a:pathLst>
                <a:path w="2246629" h="28575">
                  <a:moveTo>
                    <a:pt x="2246057" y="0"/>
                  </a:moveTo>
                  <a:lnTo>
                    <a:pt x="0" y="0"/>
                  </a:lnTo>
                  <a:lnTo>
                    <a:pt x="0" y="28163"/>
                  </a:lnTo>
                  <a:lnTo>
                    <a:pt x="2246057" y="28163"/>
                  </a:lnTo>
                  <a:lnTo>
                    <a:pt x="2246057" y="0"/>
                  </a:lnTo>
                  <a:close/>
                </a:path>
              </a:pathLst>
            </a:custGeom>
            <a:solidFill>
              <a:srgbClr val="0418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8694" y="3488397"/>
              <a:ext cx="1356619" cy="1494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60896" y="4311217"/>
            <a:ext cx="783590" cy="832485"/>
          </a:xfrm>
          <a:custGeom>
            <a:avLst/>
            <a:gdLst/>
            <a:ahLst/>
            <a:cxnLst/>
            <a:rect l="l" t="t" r="r" b="b"/>
            <a:pathLst>
              <a:path w="783590" h="832485">
                <a:moveTo>
                  <a:pt x="783103" y="0"/>
                </a:moveTo>
                <a:lnTo>
                  <a:pt x="736037" y="14847"/>
                </a:lnTo>
                <a:lnTo>
                  <a:pt x="693419" y="30366"/>
                </a:lnTo>
                <a:lnTo>
                  <a:pt x="651620" y="47525"/>
                </a:lnTo>
                <a:lnTo>
                  <a:pt x="610678" y="66284"/>
                </a:lnTo>
                <a:lnTo>
                  <a:pt x="570633" y="86606"/>
                </a:lnTo>
                <a:lnTo>
                  <a:pt x="531524" y="108450"/>
                </a:lnTo>
                <a:lnTo>
                  <a:pt x="493391" y="131777"/>
                </a:lnTo>
                <a:lnTo>
                  <a:pt x="456272" y="156548"/>
                </a:lnTo>
                <a:lnTo>
                  <a:pt x="420207" y="182724"/>
                </a:lnTo>
                <a:lnTo>
                  <a:pt x="385236" y="210266"/>
                </a:lnTo>
                <a:lnTo>
                  <a:pt x="351397" y="239134"/>
                </a:lnTo>
                <a:lnTo>
                  <a:pt x="318729" y="269290"/>
                </a:lnTo>
                <a:lnTo>
                  <a:pt x="287272" y="300695"/>
                </a:lnTo>
                <a:lnTo>
                  <a:pt x="257066" y="333308"/>
                </a:lnTo>
                <a:lnTo>
                  <a:pt x="228149" y="367092"/>
                </a:lnTo>
                <a:lnTo>
                  <a:pt x="200561" y="402006"/>
                </a:lnTo>
                <a:lnTo>
                  <a:pt x="174340" y="438012"/>
                </a:lnTo>
                <a:lnTo>
                  <a:pt x="149527" y="475071"/>
                </a:lnTo>
                <a:lnTo>
                  <a:pt x="126160" y="513143"/>
                </a:lnTo>
                <a:lnTo>
                  <a:pt x="104279" y="552189"/>
                </a:lnTo>
                <a:lnTo>
                  <a:pt x="83922" y="592170"/>
                </a:lnTo>
                <a:lnTo>
                  <a:pt x="65130" y="633047"/>
                </a:lnTo>
                <a:lnTo>
                  <a:pt x="47942" y="674781"/>
                </a:lnTo>
                <a:lnTo>
                  <a:pt x="32396" y="717332"/>
                </a:lnTo>
                <a:lnTo>
                  <a:pt x="18532" y="760662"/>
                </a:lnTo>
                <a:lnTo>
                  <a:pt x="6389" y="804731"/>
                </a:lnTo>
                <a:lnTo>
                  <a:pt x="0" y="832282"/>
                </a:lnTo>
                <a:lnTo>
                  <a:pt x="783103" y="832282"/>
                </a:lnTo>
                <a:lnTo>
                  <a:pt x="783103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329" y="4110404"/>
            <a:ext cx="99314" cy="993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329" y="4375677"/>
            <a:ext cx="99314" cy="993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5656" y="3845254"/>
            <a:ext cx="99314" cy="993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5656" y="4110527"/>
            <a:ext cx="99314" cy="993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329" y="4624366"/>
            <a:ext cx="99314" cy="993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329" y="4889639"/>
            <a:ext cx="99314" cy="993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5656" y="4624489"/>
            <a:ext cx="99314" cy="993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5656" y="4359216"/>
            <a:ext cx="99314" cy="9934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246097" y="26042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267" y="53492"/>
                </a:moveTo>
                <a:lnTo>
                  <a:pt x="104775" y="53492"/>
                </a:lnTo>
                <a:lnTo>
                  <a:pt x="104775" y="0"/>
                </a:lnTo>
                <a:lnTo>
                  <a:pt x="53479" y="0"/>
                </a:lnTo>
                <a:lnTo>
                  <a:pt x="53479" y="53492"/>
                </a:lnTo>
                <a:lnTo>
                  <a:pt x="0" y="53492"/>
                </a:lnTo>
                <a:lnTo>
                  <a:pt x="0" y="104787"/>
                </a:lnTo>
                <a:lnTo>
                  <a:pt x="53479" y="104787"/>
                </a:lnTo>
                <a:lnTo>
                  <a:pt x="53479" y="158280"/>
                </a:lnTo>
                <a:lnTo>
                  <a:pt x="104775" y="158280"/>
                </a:lnTo>
                <a:lnTo>
                  <a:pt x="104775" y="104787"/>
                </a:lnTo>
                <a:lnTo>
                  <a:pt x="158267" y="104787"/>
                </a:lnTo>
                <a:lnTo>
                  <a:pt x="158267" y="53492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97645" y="155435"/>
            <a:ext cx="227965" cy="227965"/>
          </a:xfrm>
          <a:custGeom>
            <a:avLst/>
            <a:gdLst/>
            <a:ahLst/>
            <a:cxnLst/>
            <a:rect l="l" t="t" r="r" b="b"/>
            <a:pathLst>
              <a:path w="227965" h="227965">
                <a:moveTo>
                  <a:pt x="227672" y="76936"/>
                </a:moveTo>
                <a:lnTo>
                  <a:pt x="150736" y="76936"/>
                </a:lnTo>
                <a:lnTo>
                  <a:pt x="150736" y="0"/>
                </a:lnTo>
                <a:lnTo>
                  <a:pt x="76949" y="0"/>
                </a:lnTo>
                <a:lnTo>
                  <a:pt x="76949" y="76936"/>
                </a:lnTo>
                <a:lnTo>
                  <a:pt x="0" y="76936"/>
                </a:lnTo>
                <a:lnTo>
                  <a:pt x="0" y="150723"/>
                </a:lnTo>
                <a:lnTo>
                  <a:pt x="76949" y="150723"/>
                </a:lnTo>
                <a:lnTo>
                  <a:pt x="76949" y="227672"/>
                </a:lnTo>
                <a:lnTo>
                  <a:pt x="150736" y="227672"/>
                </a:lnTo>
                <a:lnTo>
                  <a:pt x="150736" y="150723"/>
                </a:lnTo>
                <a:lnTo>
                  <a:pt x="227672" y="150723"/>
                </a:lnTo>
                <a:lnTo>
                  <a:pt x="227672" y="76936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0262" y="69343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406057" y="137223"/>
                </a:moveTo>
                <a:lnTo>
                  <a:pt x="268820" y="137223"/>
                </a:lnTo>
                <a:lnTo>
                  <a:pt x="268820" y="0"/>
                </a:lnTo>
                <a:lnTo>
                  <a:pt x="137223" y="0"/>
                </a:lnTo>
                <a:lnTo>
                  <a:pt x="137223" y="137223"/>
                </a:lnTo>
                <a:lnTo>
                  <a:pt x="0" y="137223"/>
                </a:lnTo>
                <a:lnTo>
                  <a:pt x="0" y="268820"/>
                </a:lnTo>
                <a:lnTo>
                  <a:pt x="137223" y="268820"/>
                </a:lnTo>
                <a:lnTo>
                  <a:pt x="137223" y="406057"/>
                </a:lnTo>
                <a:lnTo>
                  <a:pt x="268820" y="406057"/>
                </a:lnTo>
                <a:lnTo>
                  <a:pt x="268820" y="268820"/>
                </a:lnTo>
                <a:lnTo>
                  <a:pt x="406057" y="268820"/>
                </a:lnTo>
                <a:lnTo>
                  <a:pt x="406057" y="137223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128146" cy="5144587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087221" y="1764587"/>
            <a:ext cx="27444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0485">
              <a:lnSpc>
                <a:spcPct val="100000"/>
              </a:lnSpc>
              <a:spcBef>
                <a:spcPts val="100"/>
              </a:spcBef>
            </a:pPr>
            <a:r>
              <a:rPr sz="5000" dirty="0"/>
              <a:t>Modeling </a:t>
            </a:r>
            <a:r>
              <a:rPr sz="5000" spc="-1375" dirty="0"/>
              <a:t> </a:t>
            </a:r>
            <a:r>
              <a:rPr sz="5000" dirty="0"/>
              <a:t>Approach</a:t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9123" y="0"/>
            <a:ext cx="835025" cy="1569720"/>
          </a:xfrm>
          <a:custGeom>
            <a:avLst/>
            <a:gdLst/>
            <a:ahLst/>
            <a:cxnLst/>
            <a:rect l="l" t="t" r="r" b="b"/>
            <a:pathLst>
              <a:path w="835025" h="1569720">
                <a:moveTo>
                  <a:pt x="834876" y="0"/>
                </a:moveTo>
                <a:lnTo>
                  <a:pt x="43890" y="0"/>
                </a:lnTo>
                <a:lnTo>
                  <a:pt x="41416" y="8983"/>
                </a:lnTo>
                <a:lnTo>
                  <a:pt x="30608" y="54469"/>
                </a:lnTo>
                <a:lnTo>
                  <a:pt x="21380" y="100545"/>
                </a:lnTo>
                <a:lnTo>
                  <a:pt x="13763" y="147182"/>
                </a:lnTo>
                <a:lnTo>
                  <a:pt x="7787" y="194349"/>
                </a:lnTo>
                <a:lnTo>
                  <a:pt x="3480" y="242017"/>
                </a:lnTo>
                <a:lnTo>
                  <a:pt x="875" y="290156"/>
                </a:lnTo>
                <a:lnTo>
                  <a:pt x="0" y="338735"/>
                </a:lnTo>
                <a:lnTo>
                  <a:pt x="875" y="387302"/>
                </a:lnTo>
                <a:lnTo>
                  <a:pt x="3480" y="435428"/>
                </a:lnTo>
                <a:lnTo>
                  <a:pt x="7787" y="483085"/>
                </a:lnTo>
                <a:lnTo>
                  <a:pt x="13763" y="530241"/>
                </a:lnTo>
                <a:lnTo>
                  <a:pt x="21380" y="576867"/>
                </a:lnTo>
                <a:lnTo>
                  <a:pt x="30608" y="622933"/>
                </a:lnTo>
                <a:lnTo>
                  <a:pt x="41416" y="668409"/>
                </a:lnTo>
                <a:lnTo>
                  <a:pt x="53774" y="713266"/>
                </a:lnTo>
                <a:lnTo>
                  <a:pt x="67653" y="757472"/>
                </a:lnTo>
                <a:lnTo>
                  <a:pt x="83022" y="800999"/>
                </a:lnTo>
                <a:lnTo>
                  <a:pt x="99852" y="843816"/>
                </a:lnTo>
                <a:lnTo>
                  <a:pt x="118112" y="885894"/>
                </a:lnTo>
                <a:lnTo>
                  <a:pt x="137773" y="927202"/>
                </a:lnTo>
                <a:lnTo>
                  <a:pt x="158804" y="967710"/>
                </a:lnTo>
                <a:lnTo>
                  <a:pt x="181175" y="1007389"/>
                </a:lnTo>
                <a:lnTo>
                  <a:pt x="204857" y="1046209"/>
                </a:lnTo>
                <a:lnTo>
                  <a:pt x="229819" y="1084139"/>
                </a:lnTo>
                <a:lnTo>
                  <a:pt x="256032" y="1121150"/>
                </a:lnTo>
                <a:lnTo>
                  <a:pt x="283465" y="1157212"/>
                </a:lnTo>
                <a:lnTo>
                  <a:pt x="312088" y="1192295"/>
                </a:lnTo>
                <a:lnTo>
                  <a:pt x="341872" y="1226369"/>
                </a:lnTo>
                <a:lnTo>
                  <a:pt x="372786" y="1259403"/>
                </a:lnTo>
                <a:lnTo>
                  <a:pt x="404800" y="1291369"/>
                </a:lnTo>
                <a:lnTo>
                  <a:pt x="437885" y="1322236"/>
                </a:lnTo>
                <a:lnTo>
                  <a:pt x="472010" y="1351974"/>
                </a:lnTo>
                <a:lnTo>
                  <a:pt x="507145" y="1380553"/>
                </a:lnTo>
                <a:lnTo>
                  <a:pt x="543261" y="1407943"/>
                </a:lnTo>
                <a:lnTo>
                  <a:pt x="580327" y="1434115"/>
                </a:lnTo>
                <a:lnTo>
                  <a:pt x="618314" y="1459038"/>
                </a:lnTo>
                <a:lnTo>
                  <a:pt x="657191" y="1482683"/>
                </a:lnTo>
                <a:lnTo>
                  <a:pt x="696928" y="1505019"/>
                </a:lnTo>
                <a:lnTo>
                  <a:pt x="737495" y="1526017"/>
                </a:lnTo>
                <a:lnTo>
                  <a:pt x="778863" y="1545646"/>
                </a:lnTo>
                <a:lnTo>
                  <a:pt x="821001" y="1563877"/>
                </a:lnTo>
                <a:lnTo>
                  <a:pt x="834876" y="1569314"/>
                </a:lnTo>
                <a:lnTo>
                  <a:pt x="834876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227043"/>
            <a:ext cx="1478280" cy="916940"/>
            <a:chOff x="0" y="4227043"/>
            <a:chExt cx="1478280" cy="916940"/>
          </a:xfrm>
        </p:grpSpPr>
        <p:sp>
          <p:nvSpPr>
            <p:cNvPr id="4" name="object 4"/>
            <p:cNvSpPr/>
            <p:nvPr/>
          </p:nvSpPr>
          <p:spPr>
            <a:xfrm>
              <a:off x="0" y="4265650"/>
              <a:ext cx="1478280" cy="878205"/>
            </a:xfrm>
            <a:custGeom>
              <a:avLst/>
              <a:gdLst/>
              <a:ahLst/>
              <a:cxnLst/>
              <a:rect l="l" t="t" r="r" b="b"/>
              <a:pathLst>
                <a:path w="1478280" h="878204">
                  <a:moveTo>
                    <a:pt x="376078" y="0"/>
                  </a:moveTo>
                  <a:lnTo>
                    <a:pt x="328326" y="989"/>
                  </a:lnTo>
                  <a:lnTo>
                    <a:pt x="281078" y="3932"/>
                  </a:lnTo>
                  <a:lnTo>
                    <a:pt x="234374" y="8789"/>
                  </a:lnTo>
                  <a:lnTo>
                    <a:pt x="188253" y="15521"/>
                  </a:lnTo>
                  <a:lnTo>
                    <a:pt x="142754" y="24088"/>
                  </a:lnTo>
                  <a:lnTo>
                    <a:pt x="97917" y="34453"/>
                  </a:lnTo>
                  <a:lnTo>
                    <a:pt x="53780" y="46574"/>
                  </a:lnTo>
                  <a:lnTo>
                    <a:pt x="10383" y="60414"/>
                  </a:lnTo>
                  <a:lnTo>
                    <a:pt x="0" y="64195"/>
                  </a:lnTo>
                  <a:lnTo>
                    <a:pt x="0" y="877849"/>
                  </a:lnTo>
                  <a:lnTo>
                    <a:pt x="1477654" y="877849"/>
                  </a:lnTo>
                  <a:lnTo>
                    <a:pt x="1471266" y="850298"/>
                  </a:lnTo>
                  <a:lnTo>
                    <a:pt x="1459127" y="806229"/>
                  </a:lnTo>
                  <a:lnTo>
                    <a:pt x="1445267" y="762899"/>
                  </a:lnTo>
                  <a:lnTo>
                    <a:pt x="1429725" y="720348"/>
                  </a:lnTo>
                  <a:lnTo>
                    <a:pt x="1412541" y="678614"/>
                  </a:lnTo>
                  <a:lnTo>
                    <a:pt x="1393754" y="637737"/>
                  </a:lnTo>
                  <a:lnTo>
                    <a:pt x="1373403" y="597756"/>
                  </a:lnTo>
                  <a:lnTo>
                    <a:pt x="1351527" y="558710"/>
                  </a:lnTo>
                  <a:lnTo>
                    <a:pt x="1328166" y="520638"/>
                  </a:lnTo>
                  <a:lnTo>
                    <a:pt x="1303359" y="483580"/>
                  </a:lnTo>
                  <a:lnTo>
                    <a:pt x="1277144" y="447573"/>
                  </a:lnTo>
                  <a:lnTo>
                    <a:pt x="1249562" y="412659"/>
                  </a:lnTo>
                  <a:lnTo>
                    <a:pt x="1220651" y="378876"/>
                  </a:lnTo>
                  <a:lnTo>
                    <a:pt x="1190451" y="346262"/>
                  </a:lnTo>
                  <a:lnTo>
                    <a:pt x="1159001" y="314858"/>
                  </a:lnTo>
                  <a:lnTo>
                    <a:pt x="1126340" y="284702"/>
                  </a:lnTo>
                  <a:lnTo>
                    <a:pt x="1092507" y="255833"/>
                  </a:lnTo>
                  <a:lnTo>
                    <a:pt x="1057541" y="228291"/>
                  </a:lnTo>
                  <a:lnTo>
                    <a:pt x="1021482" y="202115"/>
                  </a:lnTo>
                  <a:lnTo>
                    <a:pt x="984370" y="177344"/>
                  </a:lnTo>
                  <a:lnTo>
                    <a:pt x="946242" y="154017"/>
                  </a:lnTo>
                  <a:lnTo>
                    <a:pt x="907139" y="132173"/>
                  </a:lnTo>
                  <a:lnTo>
                    <a:pt x="867099" y="111852"/>
                  </a:lnTo>
                  <a:lnTo>
                    <a:pt x="826162" y="93092"/>
                  </a:lnTo>
                  <a:lnTo>
                    <a:pt x="784368" y="75933"/>
                  </a:lnTo>
                  <a:lnTo>
                    <a:pt x="741754" y="60414"/>
                  </a:lnTo>
                  <a:lnTo>
                    <a:pt x="698361" y="46574"/>
                  </a:lnTo>
                  <a:lnTo>
                    <a:pt x="654228" y="34453"/>
                  </a:lnTo>
                  <a:lnTo>
                    <a:pt x="609393" y="24088"/>
                  </a:lnTo>
                  <a:lnTo>
                    <a:pt x="563897" y="15521"/>
                  </a:lnTo>
                  <a:lnTo>
                    <a:pt x="517778" y="8789"/>
                  </a:lnTo>
                  <a:lnTo>
                    <a:pt x="471076" y="3932"/>
                  </a:lnTo>
                  <a:lnTo>
                    <a:pt x="423829" y="989"/>
                  </a:lnTo>
                  <a:lnTo>
                    <a:pt x="376078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5127" y="4227055"/>
              <a:ext cx="320040" cy="305435"/>
            </a:xfrm>
            <a:custGeom>
              <a:avLst/>
              <a:gdLst/>
              <a:ahLst/>
              <a:cxnLst/>
              <a:rect l="l" t="t" r="r" b="b"/>
              <a:pathLst>
                <a:path w="320040" h="305435">
                  <a:moveTo>
                    <a:pt x="87249" y="43611"/>
                  </a:moveTo>
                  <a:lnTo>
                    <a:pt x="83820" y="26631"/>
                  </a:lnTo>
                  <a:lnTo>
                    <a:pt x="74472" y="12776"/>
                  </a:lnTo>
                  <a:lnTo>
                    <a:pt x="60604" y="3429"/>
                  </a:lnTo>
                  <a:lnTo>
                    <a:pt x="43611" y="0"/>
                  </a:lnTo>
                  <a:lnTo>
                    <a:pt x="26644" y="3429"/>
                  </a:lnTo>
                  <a:lnTo>
                    <a:pt x="12776" y="12776"/>
                  </a:lnTo>
                  <a:lnTo>
                    <a:pt x="3429" y="26631"/>
                  </a:lnTo>
                  <a:lnTo>
                    <a:pt x="0" y="43611"/>
                  </a:lnTo>
                  <a:lnTo>
                    <a:pt x="3429" y="60604"/>
                  </a:lnTo>
                  <a:lnTo>
                    <a:pt x="12776" y="74472"/>
                  </a:lnTo>
                  <a:lnTo>
                    <a:pt x="26644" y="83820"/>
                  </a:lnTo>
                  <a:lnTo>
                    <a:pt x="43611" y="87249"/>
                  </a:lnTo>
                  <a:lnTo>
                    <a:pt x="60604" y="83820"/>
                  </a:lnTo>
                  <a:lnTo>
                    <a:pt x="74472" y="74472"/>
                  </a:lnTo>
                  <a:lnTo>
                    <a:pt x="83820" y="60604"/>
                  </a:lnTo>
                  <a:lnTo>
                    <a:pt x="87249" y="43611"/>
                  </a:lnTo>
                  <a:close/>
                </a:path>
                <a:path w="320040" h="305435">
                  <a:moveTo>
                    <a:pt x="320027" y="261734"/>
                  </a:moveTo>
                  <a:lnTo>
                    <a:pt x="316598" y="244767"/>
                  </a:lnTo>
                  <a:lnTo>
                    <a:pt x="307251" y="230898"/>
                  </a:lnTo>
                  <a:lnTo>
                    <a:pt x="293382" y="221551"/>
                  </a:lnTo>
                  <a:lnTo>
                    <a:pt x="276402" y="218122"/>
                  </a:lnTo>
                  <a:lnTo>
                    <a:pt x="259422" y="221551"/>
                  </a:lnTo>
                  <a:lnTo>
                    <a:pt x="245554" y="230898"/>
                  </a:lnTo>
                  <a:lnTo>
                    <a:pt x="236207" y="244767"/>
                  </a:lnTo>
                  <a:lnTo>
                    <a:pt x="232778" y="261734"/>
                  </a:lnTo>
                  <a:lnTo>
                    <a:pt x="236207" y="278726"/>
                  </a:lnTo>
                  <a:lnTo>
                    <a:pt x="245554" y="292595"/>
                  </a:lnTo>
                  <a:lnTo>
                    <a:pt x="259422" y="301942"/>
                  </a:lnTo>
                  <a:lnTo>
                    <a:pt x="276402" y="305371"/>
                  </a:lnTo>
                  <a:lnTo>
                    <a:pt x="293382" y="301942"/>
                  </a:lnTo>
                  <a:lnTo>
                    <a:pt x="307251" y="292595"/>
                  </a:lnTo>
                  <a:lnTo>
                    <a:pt x="316598" y="278726"/>
                  </a:lnTo>
                  <a:lnTo>
                    <a:pt x="320027" y="261734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35129" y="4008804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2" y="0"/>
                </a:moveTo>
                <a:lnTo>
                  <a:pt x="26643" y="3429"/>
                </a:lnTo>
                <a:lnTo>
                  <a:pt x="12777" y="12780"/>
                </a:lnTo>
                <a:lnTo>
                  <a:pt x="3428" y="26647"/>
                </a:lnTo>
                <a:lnTo>
                  <a:pt x="0" y="43628"/>
                </a:lnTo>
                <a:lnTo>
                  <a:pt x="3428" y="60607"/>
                </a:lnTo>
                <a:lnTo>
                  <a:pt x="12777" y="74472"/>
                </a:lnTo>
                <a:lnTo>
                  <a:pt x="26643" y="83821"/>
                </a:lnTo>
                <a:lnTo>
                  <a:pt x="43622" y="87249"/>
                </a:lnTo>
                <a:lnTo>
                  <a:pt x="60605" y="83821"/>
                </a:lnTo>
                <a:lnTo>
                  <a:pt x="74473" y="74472"/>
                </a:lnTo>
                <a:lnTo>
                  <a:pt x="83823" y="60607"/>
                </a:lnTo>
                <a:lnTo>
                  <a:pt x="87252" y="43628"/>
                </a:lnTo>
                <a:lnTo>
                  <a:pt x="83823" y="26647"/>
                </a:lnTo>
                <a:lnTo>
                  <a:pt x="74473" y="12780"/>
                </a:lnTo>
                <a:lnTo>
                  <a:pt x="60605" y="3429"/>
                </a:lnTo>
                <a:lnTo>
                  <a:pt x="43622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911" y="4226929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8" y="0"/>
                </a:moveTo>
                <a:lnTo>
                  <a:pt x="26645" y="3429"/>
                </a:lnTo>
                <a:lnTo>
                  <a:pt x="12777" y="12780"/>
                </a:lnTo>
                <a:lnTo>
                  <a:pt x="3428" y="26647"/>
                </a:lnTo>
                <a:lnTo>
                  <a:pt x="0" y="43628"/>
                </a:lnTo>
                <a:lnTo>
                  <a:pt x="3428" y="60607"/>
                </a:lnTo>
                <a:lnTo>
                  <a:pt x="12777" y="74472"/>
                </a:lnTo>
                <a:lnTo>
                  <a:pt x="26645" y="83821"/>
                </a:lnTo>
                <a:lnTo>
                  <a:pt x="43628" y="87249"/>
                </a:lnTo>
                <a:lnTo>
                  <a:pt x="60610" y="83821"/>
                </a:lnTo>
                <a:lnTo>
                  <a:pt x="74476" y="74472"/>
                </a:lnTo>
                <a:lnTo>
                  <a:pt x="83823" y="60607"/>
                </a:lnTo>
                <a:lnTo>
                  <a:pt x="87251" y="43628"/>
                </a:lnTo>
                <a:lnTo>
                  <a:pt x="83823" y="26647"/>
                </a:lnTo>
                <a:lnTo>
                  <a:pt x="74476" y="12780"/>
                </a:lnTo>
                <a:lnTo>
                  <a:pt x="60610" y="3429"/>
                </a:lnTo>
                <a:lnTo>
                  <a:pt x="43628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5129" y="3805123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2" y="0"/>
                </a:moveTo>
                <a:lnTo>
                  <a:pt x="26643" y="3427"/>
                </a:lnTo>
                <a:lnTo>
                  <a:pt x="12777" y="12774"/>
                </a:lnTo>
                <a:lnTo>
                  <a:pt x="3428" y="26640"/>
                </a:lnTo>
                <a:lnTo>
                  <a:pt x="0" y="43621"/>
                </a:lnTo>
                <a:lnTo>
                  <a:pt x="3428" y="60604"/>
                </a:lnTo>
                <a:lnTo>
                  <a:pt x="12777" y="74472"/>
                </a:lnTo>
                <a:lnTo>
                  <a:pt x="26643" y="83821"/>
                </a:lnTo>
                <a:lnTo>
                  <a:pt x="43622" y="87250"/>
                </a:lnTo>
                <a:lnTo>
                  <a:pt x="60605" y="83821"/>
                </a:lnTo>
                <a:lnTo>
                  <a:pt x="74473" y="74472"/>
                </a:lnTo>
                <a:lnTo>
                  <a:pt x="83823" y="60604"/>
                </a:lnTo>
                <a:lnTo>
                  <a:pt x="87252" y="43621"/>
                </a:lnTo>
                <a:lnTo>
                  <a:pt x="83823" y="26640"/>
                </a:lnTo>
                <a:lnTo>
                  <a:pt x="74473" y="12774"/>
                </a:lnTo>
                <a:lnTo>
                  <a:pt x="60605" y="3427"/>
                </a:lnTo>
                <a:lnTo>
                  <a:pt x="43622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911" y="4023247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8" y="0"/>
                </a:moveTo>
                <a:lnTo>
                  <a:pt x="26645" y="3427"/>
                </a:lnTo>
                <a:lnTo>
                  <a:pt x="12777" y="12774"/>
                </a:lnTo>
                <a:lnTo>
                  <a:pt x="3428" y="26639"/>
                </a:lnTo>
                <a:lnTo>
                  <a:pt x="0" y="43621"/>
                </a:lnTo>
                <a:lnTo>
                  <a:pt x="3428" y="60604"/>
                </a:lnTo>
                <a:lnTo>
                  <a:pt x="12777" y="74471"/>
                </a:lnTo>
                <a:lnTo>
                  <a:pt x="26645" y="83821"/>
                </a:lnTo>
                <a:lnTo>
                  <a:pt x="43628" y="87249"/>
                </a:lnTo>
                <a:lnTo>
                  <a:pt x="60610" y="83821"/>
                </a:lnTo>
                <a:lnTo>
                  <a:pt x="74476" y="74471"/>
                </a:lnTo>
                <a:lnTo>
                  <a:pt x="83823" y="60604"/>
                </a:lnTo>
                <a:lnTo>
                  <a:pt x="87251" y="43621"/>
                </a:lnTo>
                <a:lnTo>
                  <a:pt x="83823" y="26639"/>
                </a:lnTo>
                <a:lnTo>
                  <a:pt x="74476" y="12774"/>
                </a:lnTo>
                <a:lnTo>
                  <a:pt x="60610" y="3427"/>
                </a:lnTo>
                <a:lnTo>
                  <a:pt x="43628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5129" y="3586877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2" y="0"/>
                </a:moveTo>
                <a:lnTo>
                  <a:pt x="26643" y="3429"/>
                </a:lnTo>
                <a:lnTo>
                  <a:pt x="12777" y="12780"/>
                </a:lnTo>
                <a:lnTo>
                  <a:pt x="3428" y="26649"/>
                </a:lnTo>
                <a:lnTo>
                  <a:pt x="0" y="43629"/>
                </a:lnTo>
                <a:lnTo>
                  <a:pt x="3428" y="60609"/>
                </a:lnTo>
                <a:lnTo>
                  <a:pt x="12777" y="74477"/>
                </a:lnTo>
                <a:lnTo>
                  <a:pt x="26643" y="83828"/>
                </a:lnTo>
                <a:lnTo>
                  <a:pt x="43622" y="87257"/>
                </a:lnTo>
                <a:lnTo>
                  <a:pt x="60605" y="83828"/>
                </a:lnTo>
                <a:lnTo>
                  <a:pt x="74473" y="74477"/>
                </a:lnTo>
                <a:lnTo>
                  <a:pt x="83823" y="60609"/>
                </a:lnTo>
                <a:lnTo>
                  <a:pt x="87252" y="43629"/>
                </a:lnTo>
                <a:lnTo>
                  <a:pt x="83823" y="26649"/>
                </a:lnTo>
                <a:lnTo>
                  <a:pt x="74473" y="12780"/>
                </a:lnTo>
                <a:lnTo>
                  <a:pt x="60605" y="3429"/>
                </a:lnTo>
                <a:lnTo>
                  <a:pt x="43622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911" y="3805001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8" y="0"/>
                </a:moveTo>
                <a:lnTo>
                  <a:pt x="26645" y="3429"/>
                </a:lnTo>
                <a:lnTo>
                  <a:pt x="12777" y="12780"/>
                </a:lnTo>
                <a:lnTo>
                  <a:pt x="3428" y="26649"/>
                </a:lnTo>
                <a:lnTo>
                  <a:pt x="0" y="43629"/>
                </a:lnTo>
                <a:lnTo>
                  <a:pt x="3428" y="60609"/>
                </a:lnTo>
                <a:lnTo>
                  <a:pt x="12777" y="74477"/>
                </a:lnTo>
                <a:lnTo>
                  <a:pt x="26645" y="83828"/>
                </a:lnTo>
                <a:lnTo>
                  <a:pt x="43628" y="87257"/>
                </a:lnTo>
                <a:lnTo>
                  <a:pt x="60610" y="83828"/>
                </a:lnTo>
                <a:lnTo>
                  <a:pt x="74476" y="74477"/>
                </a:lnTo>
                <a:lnTo>
                  <a:pt x="83823" y="60609"/>
                </a:lnTo>
                <a:lnTo>
                  <a:pt x="87251" y="43629"/>
                </a:lnTo>
                <a:lnTo>
                  <a:pt x="83823" y="26649"/>
                </a:lnTo>
                <a:lnTo>
                  <a:pt x="74476" y="12780"/>
                </a:lnTo>
                <a:lnTo>
                  <a:pt x="60610" y="3429"/>
                </a:lnTo>
                <a:lnTo>
                  <a:pt x="43628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5129" y="4227043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2" y="0"/>
                </a:moveTo>
                <a:lnTo>
                  <a:pt x="26643" y="3428"/>
                </a:lnTo>
                <a:lnTo>
                  <a:pt x="12777" y="12777"/>
                </a:lnTo>
                <a:lnTo>
                  <a:pt x="3428" y="26643"/>
                </a:lnTo>
                <a:lnTo>
                  <a:pt x="0" y="43621"/>
                </a:lnTo>
                <a:lnTo>
                  <a:pt x="3428" y="60607"/>
                </a:lnTo>
                <a:lnTo>
                  <a:pt x="12777" y="74475"/>
                </a:lnTo>
                <a:lnTo>
                  <a:pt x="26643" y="83823"/>
                </a:lnTo>
                <a:lnTo>
                  <a:pt x="43622" y="87250"/>
                </a:lnTo>
                <a:lnTo>
                  <a:pt x="60605" y="83823"/>
                </a:lnTo>
                <a:lnTo>
                  <a:pt x="74473" y="74475"/>
                </a:lnTo>
                <a:lnTo>
                  <a:pt x="83823" y="60607"/>
                </a:lnTo>
                <a:lnTo>
                  <a:pt x="87252" y="43621"/>
                </a:lnTo>
                <a:lnTo>
                  <a:pt x="83823" y="26643"/>
                </a:lnTo>
                <a:lnTo>
                  <a:pt x="74473" y="12777"/>
                </a:lnTo>
                <a:lnTo>
                  <a:pt x="60605" y="3428"/>
                </a:lnTo>
                <a:lnTo>
                  <a:pt x="43622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911" y="4445167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8" y="0"/>
                </a:moveTo>
                <a:lnTo>
                  <a:pt x="26645" y="3428"/>
                </a:lnTo>
                <a:lnTo>
                  <a:pt x="12777" y="12777"/>
                </a:lnTo>
                <a:lnTo>
                  <a:pt x="3428" y="26643"/>
                </a:lnTo>
                <a:lnTo>
                  <a:pt x="0" y="43621"/>
                </a:lnTo>
                <a:lnTo>
                  <a:pt x="3428" y="60607"/>
                </a:lnTo>
                <a:lnTo>
                  <a:pt x="12777" y="74475"/>
                </a:lnTo>
                <a:lnTo>
                  <a:pt x="26645" y="83823"/>
                </a:lnTo>
                <a:lnTo>
                  <a:pt x="43628" y="87250"/>
                </a:lnTo>
                <a:lnTo>
                  <a:pt x="60610" y="83823"/>
                </a:lnTo>
                <a:lnTo>
                  <a:pt x="74476" y="74475"/>
                </a:lnTo>
                <a:lnTo>
                  <a:pt x="83823" y="60607"/>
                </a:lnTo>
                <a:lnTo>
                  <a:pt x="87251" y="43621"/>
                </a:lnTo>
                <a:lnTo>
                  <a:pt x="83823" y="26643"/>
                </a:lnTo>
                <a:lnTo>
                  <a:pt x="74476" y="12777"/>
                </a:lnTo>
                <a:lnTo>
                  <a:pt x="60610" y="3428"/>
                </a:lnTo>
                <a:lnTo>
                  <a:pt x="43628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5129" y="4008804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2" y="0"/>
                </a:moveTo>
                <a:lnTo>
                  <a:pt x="26643" y="3429"/>
                </a:lnTo>
                <a:lnTo>
                  <a:pt x="12777" y="12780"/>
                </a:lnTo>
                <a:lnTo>
                  <a:pt x="3428" y="26647"/>
                </a:lnTo>
                <a:lnTo>
                  <a:pt x="0" y="43627"/>
                </a:lnTo>
                <a:lnTo>
                  <a:pt x="3428" y="60607"/>
                </a:lnTo>
                <a:lnTo>
                  <a:pt x="12777" y="74472"/>
                </a:lnTo>
                <a:lnTo>
                  <a:pt x="26643" y="83821"/>
                </a:lnTo>
                <a:lnTo>
                  <a:pt x="43622" y="87249"/>
                </a:lnTo>
                <a:lnTo>
                  <a:pt x="60605" y="83821"/>
                </a:lnTo>
                <a:lnTo>
                  <a:pt x="74473" y="74472"/>
                </a:lnTo>
                <a:lnTo>
                  <a:pt x="83823" y="60607"/>
                </a:lnTo>
                <a:lnTo>
                  <a:pt x="87252" y="43627"/>
                </a:lnTo>
                <a:lnTo>
                  <a:pt x="83823" y="26647"/>
                </a:lnTo>
                <a:lnTo>
                  <a:pt x="74473" y="12780"/>
                </a:lnTo>
                <a:lnTo>
                  <a:pt x="60605" y="3429"/>
                </a:lnTo>
                <a:lnTo>
                  <a:pt x="43622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7911" y="4226929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8" y="0"/>
                </a:moveTo>
                <a:lnTo>
                  <a:pt x="26645" y="3429"/>
                </a:lnTo>
                <a:lnTo>
                  <a:pt x="12777" y="12780"/>
                </a:lnTo>
                <a:lnTo>
                  <a:pt x="3428" y="26647"/>
                </a:lnTo>
                <a:lnTo>
                  <a:pt x="0" y="43627"/>
                </a:lnTo>
                <a:lnTo>
                  <a:pt x="3428" y="60607"/>
                </a:lnTo>
                <a:lnTo>
                  <a:pt x="12777" y="74472"/>
                </a:lnTo>
                <a:lnTo>
                  <a:pt x="26645" y="83821"/>
                </a:lnTo>
                <a:lnTo>
                  <a:pt x="43628" y="87249"/>
                </a:lnTo>
                <a:lnTo>
                  <a:pt x="60610" y="83821"/>
                </a:lnTo>
                <a:lnTo>
                  <a:pt x="74476" y="74472"/>
                </a:lnTo>
                <a:lnTo>
                  <a:pt x="83823" y="60607"/>
                </a:lnTo>
                <a:lnTo>
                  <a:pt x="87251" y="43627"/>
                </a:lnTo>
                <a:lnTo>
                  <a:pt x="83823" y="26647"/>
                </a:lnTo>
                <a:lnTo>
                  <a:pt x="74476" y="12780"/>
                </a:lnTo>
                <a:lnTo>
                  <a:pt x="60610" y="3429"/>
                </a:lnTo>
                <a:lnTo>
                  <a:pt x="43628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5129" y="3805124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2" y="0"/>
                </a:moveTo>
                <a:lnTo>
                  <a:pt x="26643" y="3427"/>
                </a:lnTo>
                <a:lnTo>
                  <a:pt x="12777" y="12773"/>
                </a:lnTo>
                <a:lnTo>
                  <a:pt x="3428" y="26639"/>
                </a:lnTo>
                <a:lnTo>
                  <a:pt x="0" y="43620"/>
                </a:lnTo>
                <a:lnTo>
                  <a:pt x="3428" y="60603"/>
                </a:lnTo>
                <a:lnTo>
                  <a:pt x="12777" y="74471"/>
                </a:lnTo>
                <a:lnTo>
                  <a:pt x="26643" y="83820"/>
                </a:lnTo>
                <a:lnTo>
                  <a:pt x="43622" y="87248"/>
                </a:lnTo>
                <a:lnTo>
                  <a:pt x="60605" y="83820"/>
                </a:lnTo>
                <a:lnTo>
                  <a:pt x="74473" y="74471"/>
                </a:lnTo>
                <a:lnTo>
                  <a:pt x="83823" y="60603"/>
                </a:lnTo>
                <a:lnTo>
                  <a:pt x="87252" y="43620"/>
                </a:lnTo>
                <a:lnTo>
                  <a:pt x="83823" y="26639"/>
                </a:lnTo>
                <a:lnTo>
                  <a:pt x="74473" y="12773"/>
                </a:lnTo>
                <a:lnTo>
                  <a:pt x="60605" y="3427"/>
                </a:lnTo>
                <a:lnTo>
                  <a:pt x="43622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911" y="4023247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8" y="0"/>
                </a:moveTo>
                <a:lnTo>
                  <a:pt x="26645" y="3427"/>
                </a:lnTo>
                <a:lnTo>
                  <a:pt x="12777" y="12774"/>
                </a:lnTo>
                <a:lnTo>
                  <a:pt x="3428" y="26639"/>
                </a:lnTo>
                <a:lnTo>
                  <a:pt x="0" y="43621"/>
                </a:lnTo>
                <a:lnTo>
                  <a:pt x="3428" y="60604"/>
                </a:lnTo>
                <a:lnTo>
                  <a:pt x="12777" y="74471"/>
                </a:lnTo>
                <a:lnTo>
                  <a:pt x="26645" y="83821"/>
                </a:lnTo>
                <a:lnTo>
                  <a:pt x="43628" y="87249"/>
                </a:lnTo>
                <a:lnTo>
                  <a:pt x="60610" y="83821"/>
                </a:lnTo>
                <a:lnTo>
                  <a:pt x="74476" y="74471"/>
                </a:lnTo>
                <a:lnTo>
                  <a:pt x="83823" y="60604"/>
                </a:lnTo>
                <a:lnTo>
                  <a:pt x="87251" y="43621"/>
                </a:lnTo>
                <a:lnTo>
                  <a:pt x="83823" y="26639"/>
                </a:lnTo>
                <a:lnTo>
                  <a:pt x="74476" y="12774"/>
                </a:lnTo>
                <a:lnTo>
                  <a:pt x="60610" y="3427"/>
                </a:lnTo>
                <a:lnTo>
                  <a:pt x="43628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5129" y="3586877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2" y="0"/>
                </a:moveTo>
                <a:lnTo>
                  <a:pt x="26643" y="3429"/>
                </a:lnTo>
                <a:lnTo>
                  <a:pt x="12777" y="12780"/>
                </a:lnTo>
                <a:lnTo>
                  <a:pt x="3428" y="26649"/>
                </a:lnTo>
                <a:lnTo>
                  <a:pt x="0" y="43629"/>
                </a:lnTo>
                <a:lnTo>
                  <a:pt x="3428" y="60609"/>
                </a:lnTo>
                <a:lnTo>
                  <a:pt x="12777" y="74477"/>
                </a:lnTo>
                <a:lnTo>
                  <a:pt x="26643" y="83828"/>
                </a:lnTo>
                <a:lnTo>
                  <a:pt x="43622" y="87257"/>
                </a:lnTo>
                <a:lnTo>
                  <a:pt x="60605" y="83828"/>
                </a:lnTo>
                <a:lnTo>
                  <a:pt x="74473" y="74477"/>
                </a:lnTo>
                <a:lnTo>
                  <a:pt x="83823" y="60609"/>
                </a:lnTo>
                <a:lnTo>
                  <a:pt x="87252" y="43629"/>
                </a:lnTo>
                <a:lnTo>
                  <a:pt x="83823" y="26649"/>
                </a:lnTo>
                <a:lnTo>
                  <a:pt x="74473" y="12780"/>
                </a:lnTo>
                <a:lnTo>
                  <a:pt x="60605" y="3429"/>
                </a:lnTo>
                <a:lnTo>
                  <a:pt x="43622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7911" y="3805001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29">
                <a:moveTo>
                  <a:pt x="43628" y="0"/>
                </a:moveTo>
                <a:lnTo>
                  <a:pt x="26645" y="3429"/>
                </a:lnTo>
                <a:lnTo>
                  <a:pt x="12777" y="12780"/>
                </a:lnTo>
                <a:lnTo>
                  <a:pt x="3428" y="26649"/>
                </a:lnTo>
                <a:lnTo>
                  <a:pt x="0" y="43629"/>
                </a:lnTo>
                <a:lnTo>
                  <a:pt x="3428" y="60609"/>
                </a:lnTo>
                <a:lnTo>
                  <a:pt x="12777" y="74477"/>
                </a:lnTo>
                <a:lnTo>
                  <a:pt x="26645" y="83828"/>
                </a:lnTo>
                <a:lnTo>
                  <a:pt x="43628" y="87257"/>
                </a:lnTo>
                <a:lnTo>
                  <a:pt x="60610" y="83828"/>
                </a:lnTo>
                <a:lnTo>
                  <a:pt x="74476" y="74477"/>
                </a:lnTo>
                <a:lnTo>
                  <a:pt x="83823" y="60609"/>
                </a:lnTo>
                <a:lnTo>
                  <a:pt x="87251" y="43629"/>
                </a:lnTo>
                <a:lnTo>
                  <a:pt x="83823" y="26649"/>
                </a:lnTo>
                <a:lnTo>
                  <a:pt x="74476" y="12780"/>
                </a:lnTo>
                <a:lnTo>
                  <a:pt x="60610" y="3429"/>
                </a:lnTo>
                <a:lnTo>
                  <a:pt x="43628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81352" y="944587"/>
            <a:ext cx="234315" cy="234315"/>
          </a:xfrm>
          <a:custGeom>
            <a:avLst/>
            <a:gdLst/>
            <a:ahLst/>
            <a:cxnLst/>
            <a:rect l="l" t="t" r="r" b="b"/>
            <a:pathLst>
              <a:path w="234315" h="234315">
                <a:moveTo>
                  <a:pt x="234162" y="79146"/>
                </a:moveTo>
                <a:lnTo>
                  <a:pt x="155028" y="79146"/>
                </a:lnTo>
                <a:lnTo>
                  <a:pt x="155028" y="0"/>
                </a:lnTo>
                <a:lnTo>
                  <a:pt x="79146" y="0"/>
                </a:lnTo>
                <a:lnTo>
                  <a:pt x="79146" y="79146"/>
                </a:lnTo>
                <a:lnTo>
                  <a:pt x="0" y="79146"/>
                </a:lnTo>
                <a:lnTo>
                  <a:pt x="0" y="155028"/>
                </a:lnTo>
                <a:lnTo>
                  <a:pt x="79146" y="155028"/>
                </a:lnTo>
                <a:lnTo>
                  <a:pt x="79146" y="234162"/>
                </a:lnTo>
                <a:lnTo>
                  <a:pt x="155028" y="234162"/>
                </a:lnTo>
                <a:lnTo>
                  <a:pt x="155028" y="155028"/>
                </a:lnTo>
                <a:lnTo>
                  <a:pt x="234162" y="155028"/>
                </a:lnTo>
                <a:lnTo>
                  <a:pt x="234162" y="79146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16138" y="275818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59">
                <a:moveTo>
                  <a:pt x="365201" y="123418"/>
                </a:moveTo>
                <a:lnTo>
                  <a:pt x="241769" y="123418"/>
                </a:lnTo>
                <a:lnTo>
                  <a:pt x="241769" y="0"/>
                </a:lnTo>
                <a:lnTo>
                  <a:pt x="123418" y="0"/>
                </a:lnTo>
                <a:lnTo>
                  <a:pt x="123418" y="123418"/>
                </a:lnTo>
                <a:lnTo>
                  <a:pt x="0" y="123418"/>
                </a:lnTo>
                <a:lnTo>
                  <a:pt x="0" y="241769"/>
                </a:lnTo>
                <a:lnTo>
                  <a:pt x="123418" y="241769"/>
                </a:lnTo>
                <a:lnTo>
                  <a:pt x="123418" y="365188"/>
                </a:lnTo>
                <a:lnTo>
                  <a:pt x="241769" y="365188"/>
                </a:lnTo>
                <a:lnTo>
                  <a:pt x="241769" y="241769"/>
                </a:lnTo>
                <a:lnTo>
                  <a:pt x="365201" y="241769"/>
                </a:lnTo>
                <a:lnTo>
                  <a:pt x="365201" y="123418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75219" y="179552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57479" h="157479">
                <a:moveTo>
                  <a:pt x="156972" y="53060"/>
                </a:moveTo>
                <a:lnTo>
                  <a:pt x="103924" y="53060"/>
                </a:lnTo>
                <a:lnTo>
                  <a:pt x="103924" y="0"/>
                </a:lnTo>
                <a:lnTo>
                  <a:pt x="53047" y="0"/>
                </a:lnTo>
                <a:lnTo>
                  <a:pt x="53047" y="53060"/>
                </a:lnTo>
                <a:lnTo>
                  <a:pt x="0" y="53060"/>
                </a:lnTo>
                <a:lnTo>
                  <a:pt x="0" y="103924"/>
                </a:lnTo>
                <a:lnTo>
                  <a:pt x="53047" y="103924"/>
                </a:lnTo>
                <a:lnTo>
                  <a:pt x="53047" y="156984"/>
                </a:lnTo>
                <a:lnTo>
                  <a:pt x="103924" y="156984"/>
                </a:lnTo>
                <a:lnTo>
                  <a:pt x="103924" y="103924"/>
                </a:lnTo>
                <a:lnTo>
                  <a:pt x="156972" y="103924"/>
                </a:lnTo>
                <a:lnTo>
                  <a:pt x="156972" y="5306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98724" y="506486"/>
            <a:ext cx="30981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5" dirty="0">
                <a:solidFill>
                  <a:srgbClr val="041834"/>
                </a:solidFill>
              </a:rPr>
              <a:t>Table</a:t>
            </a:r>
            <a:r>
              <a:rPr sz="3200" spc="-25" dirty="0">
                <a:solidFill>
                  <a:srgbClr val="041834"/>
                </a:solidFill>
              </a:rPr>
              <a:t> </a:t>
            </a:r>
            <a:r>
              <a:rPr sz="3200" dirty="0">
                <a:solidFill>
                  <a:srgbClr val="041834"/>
                </a:solidFill>
              </a:rPr>
              <a:t>of</a:t>
            </a:r>
            <a:r>
              <a:rPr sz="3200" spc="-30" dirty="0">
                <a:solidFill>
                  <a:srgbClr val="041834"/>
                </a:solidFill>
              </a:rPr>
              <a:t> </a:t>
            </a:r>
            <a:r>
              <a:rPr sz="3200" spc="-5" dirty="0">
                <a:solidFill>
                  <a:srgbClr val="041834"/>
                </a:solidFill>
              </a:rPr>
              <a:t>contents</a:t>
            </a:r>
            <a:endParaRPr sz="3200"/>
          </a:p>
        </p:txBody>
      </p:sp>
      <p:sp>
        <p:nvSpPr>
          <p:cNvPr id="24" name="object 24"/>
          <p:cNvSpPr txBox="1"/>
          <p:nvPr/>
        </p:nvSpPr>
        <p:spPr>
          <a:xfrm>
            <a:off x="4970463" y="1039119"/>
            <a:ext cx="343535" cy="1044575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250" dirty="0">
                <a:solidFill>
                  <a:srgbClr val="E2583E"/>
                </a:solidFill>
                <a:latin typeface="Arial MT"/>
                <a:cs typeface="Arial MT"/>
              </a:rPr>
              <a:t>07</a:t>
            </a:r>
            <a:endParaRPr sz="2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250" dirty="0">
                <a:solidFill>
                  <a:srgbClr val="E2583E"/>
                </a:solidFill>
                <a:latin typeface="Arial MT"/>
                <a:cs typeface="Arial MT"/>
              </a:rPr>
              <a:t>08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423545" indent="-390525">
              <a:lnSpc>
                <a:spcPct val="100000"/>
              </a:lnSpc>
              <a:spcBef>
                <a:spcPts val="1019"/>
              </a:spcBef>
              <a:buClr>
                <a:srgbClr val="E2583E"/>
              </a:buClr>
              <a:buSzPct val="121621"/>
              <a:buAutoNum type="arabicPeriod"/>
              <a:tabLst>
                <a:tab pos="424180" algn="l"/>
              </a:tabLst>
            </a:pPr>
            <a:r>
              <a:rPr sz="1850" spc="-10" dirty="0"/>
              <a:t>Introduction</a:t>
            </a:r>
            <a:r>
              <a:rPr sz="1850" spc="-5" dirty="0"/>
              <a:t> </a:t>
            </a:r>
            <a:r>
              <a:rPr sz="1850" spc="-10" dirty="0"/>
              <a:t>to</a:t>
            </a:r>
            <a:r>
              <a:rPr sz="1850" spc="-5" dirty="0"/>
              <a:t> </a:t>
            </a:r>
            <a:r>
              <a:rPr sz="1850" spc="-10" dirty="0"/>
              <a:t>the</a:t>
            </a:r>
            <a:r>
              <a:rPr sz="1850" spc="-5" dirty="0"/>
              <a:t> </a:t>
            </a:r>
            <a:r>
              <a:rPr sz="1850" spc="-10" dirty="0"/>
              <a:t>problem</a:t>
            </a:r>
            <a:endParaRPr sz="1850"/>
          </a:p>
          <a:p>
            <a:pPr marL="423545" indent="-411480">
              <a:lnSpc>
                <a:spcPct val="100000"/>
              </a:lnSpc>
              <a:spcBef>
                <a:spcPts val="925"/>
              </a:spcBef>
              <a:buClr>
                <a:srgbClr val="E2583E"/>
              </a:buClr>
              <a:buSzPct val="112500"/>
              <a:buAutoNum type="arabicPeriod"/>
              <a:tabLst>
                <a:tab pos="424180" algn="l"/>
              </a:tabLst>
            </a:pPr>
            <a:r>
              <a:rPr sz="3000" baseline="1388" dirty="0"/>
              <a:t>Problem</a:t>
            </a:r>
            <a:r>
              <a:rPr sz="3000" spc="-52" baseline="1388" dirty="0"/>
              <a:t> </a:t>
            </a:r>
            <a:r>
              <a:rPr sz="3000" spc="-7" baseline="1388" dirty="0"/>
              <a:t>Overview</a:t>
            </a:r>
            <a:endParaRPr sz="3000" baseline="1388"/>
          </a:p>
          <a:p>
            <a:pPr marL="423545" indent="-411480">
              <a:lnSpc>
                <a:spcPct val="100000"/>
              </a:lnSpc>
              <a:spcBef>
                <a:spcPts val="470"/>
              </a:spcBef>
              <a:buClr>
                <a:srgbClr val="E2583E"/>
              </a:buClr>
              <a:buSzPct val="112500"/>
              <a:buAutoNum type="arabicPeriod"/>
              <a:tabLst>
                <a:tab pos="424180" algn="l"/>
              </a:tabLst>
            </a:pPr>
            <a:r>
              <a:rPr sz="2000" spc="-5" dirty="0"/>
              <a:t>Data</a:t>
            </a:r>
            <a:r>
              <a:rPr sz="2000" spc="-25" dirty="0"/>
              <a:t> </a:t>
            </a:r>
            <a:r>
              <a:rPr sz="2000" spc="-5" dirty="0"/>
              <a:t>Overview</a:t>
            </a:r>
            <a:endParaRPr sz="2000"/>
          </a:p>
          <a:p>
            <a:pPr marL="423545" indent="-411480">
              <a:lnSpc>
                <a:spcPct val="100000"/>
              </a:lnSpc>
              <a:spcBef>
                <a:spcPts val="740"/>
              </a:spcBef>
              <a:buClr>
                <a:srgbClr val="E2583E"/>
              </a:buClr>
              <a:buSzPct val="112500"/>
              <a:buAutoNum type="arabicPeriod"/>
              <a:tabLst>
                <a:tab pos="424180" algn="l"/>
              </a:tabLst>
            </a:pPr>
            <a:r>
              <a:rPr sz="2000" spc="-5" dirty="0"/>
              <a:t>Data</a:t>
            </a:r>
            <a:r>
              <a:rPr sz="2000" spc="-40" dirty="0"/>
              <a:t> </a:t>
            </a:r>
            <a:r>
              <a:rPr sz="2000" dirty="0"/>
              <a:t>Preprocessing</a:t>
            </a:r>
            <a:endParaRPr sz="2000"/>
          </a:p>
          <a:p>
            <a:pPr marL="423545" indent="-411480">
              <a:lnSpc>
                <a:spcPct val="100000"/>
              </a:lnSpc>
              <a:spcBef>
                <a:spcPts val="690"/>
              </a:spcBef>
              <a:buClr>
                <a:srgbClr val="E2583E"/>
              </a:buClr>
              <a:buSzPct val="112500"/>
              <a:buAutoNum type="arabicPeriod"/>
              <a:tabLst>
                <a:tab pos="424180" algn="l"/>
              </a:tabLst>
            </a:pPr>
            <a:r>
              <a:rPr sz="2000" spc="-5" dirty="0"/>
              <a:t>Feature</a:t>
            </a:r>
            <a:r>
              <a:rPr sz="2000" spc="-35" dirty="0"/>
              <a:t> </a:t>
            </a:r>
            <a:r>
              <a:rPr sz="2000" dirty="0"/>
              <a:t>Engineering</a:t>
            </a:r>
            <a:endParaRPr sz="2000"/>
          </a:p>
          <a:p>
            <a:pPr marL="423545" indent="-411480">
              <a:lnSpc>
                <a:spcPct val="100000"/>
              </a:lnSpc>
              <a:spcBef>
                <a:spcPts val="530"/>
              </a:spcBef>
              <a:buClr>
                <a:srgbClr val="E2583E"/>
              </a:buClr>
              <a:buSzPct val="121621"/>
              <a:buAutoNum type="arabicPeriod"/>
              <a:tabLst>
                <a:tab pos="424180" algn="l"/>
              </a:tabLst>
            </a:pPr>
            <a:r>
              <a:rPr sz="1850" dirty="0"/>
              <a:t>Feature</a:t>
            </a:r>
            <a:r>
              <a:rPr sz="1850" spc="-20" dirty="0"/>
              <a:t> </a:t>
            </a:r>
            <a:r>
              <a:rPr sz="1850" dirty="0"/>
              <a:t>Selection</a:t>
            </a:r>
            <a:r>
              <a:rPr sz="1850" spc="-15" dirty="0"/>
              <a:t> </a:t>
            </a:r>
            <a:r>
              <a:rPr sz="1850" spc="5" dirty="0"/>
              <a:t>Process</a:t>
            </a:r>
            <a:endParaRPr sz="1850"/>
          </a:p>
        </p:txBody>
      </p:sp>
      <p:sp>
        <p:nvSpPr>
          <p:cNvPr id="26" name="object 26"/>
          <p:cNvSpPr txBox="1"/>
          <p:nvPr/>
        </p:nvSpPr>
        <p:spPr>
          <a:xfrm>
            <a:off x="4919663" y="1133563"/>
            <a:ext cx="3366135" cy="224155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512445">
              <a:lnSpc>
                <a:spcPct val="100000"/>
              </a:lnSpc>
              <a:spcBef>
                <a:spcPts val="1040"/>
              </a:spcBef>
            </a:pPr>
            <a:r>
              <a:rPr sz="1700" dirty="0">
                <a:solidFill>
                  <a:srgbClr val="041834"/>
                </a:solidFill>
                <a:latin typeface="Arial MT"/>
                <a:cs typeface="Arial MT"/>
              </a:rPr>
              <a:t>Modeling</a:t>
            </a:r>
            <a:r>
              <a:rPr sz="1700" spc="-9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41834"/>
                </a:solidFill>
                <a:latin typeface="Arial MT"/>
                <a:cs typeface="Arial MT"/>
              </a:rPr>
              <a:t>Approach</a:t>
            </a:r>
            <a:endParaRPr sz="1700">
              <a:latin typeface="Arial MT"/>
              <a:cs typeface="Arial MT"/>
            </a:endParaRPr>
          </a:p>
          <a:p>
            <a:pPr marL="512445" marR="576580">
              <a:lnSpc>
                <a:spcPts val="2000"/>
              </a:lnSpc>
              <a:spcBef>
                <a:spcPts val="1040"/>
              </a:spcBef>
            </a:pPr>
            <a:r>
              <a:rPr sz="1700" spc="-5" dirty="0">
                <a:solidFill>
                  <a:srgbClr val="041834"/>
                </a:solidFill>
                <a:latin typeface="Arial MT"/>
                <a:cs typeface="Arial MT"/>
              </a:rPr>
              <a:t>Hyperparameter</a:t>
            </a:r>
            <a:r>
              <a:rPr sz="1700" spc="-4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700" spc="-15" dirty="0">
                <a:solidFill>
                  <a:srgbClr val="041834"/>
                </a:solidFill>
                <a:latin typeface="Arial MT"/>
                <a:cs typeface="Arial MT"/>
              </a:rPr>
              <a:t>Tuning </a:t>
            </a:r>
            <a:r>
              <a:rPr sz="1700" spc="-459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41834"/>
                </a:solidFill>
                <a:latin typeface="Arial MT"/>
                <a:cs typeface="Arial MT"/>
              </a:rPr>
              <a:t>and</a:t>
            </a:r>
            <a:r>
              <a:rPr sz="17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041834"/>
                </a:solidFill>
                <a:latin typeface="Arial MT"/>
                <a:cs typeface="Arial MT"/>
              </a:rPr>
              <a:t>Cross-Validation</a:t>
            </a:r>
            <a:endParaRPr sz="1700">
              <a:latin typeface="Arial MT"/>
              <a:cs typeface="Arial MT"/>
            </a:endParaRPr>
          </a:p>
          <a:p>
            <a:pPr marL="63500">
              <a:lnSpc>
                <a:spcPts val="2570"/>
              </a:lnSpc>
            </a:pPr>
            <a:r>
              <a:rPr sz="3375" baseline="-4938" dirty="0">
                <a:solidFill>
                  <a:srgbClr val="E2583E"/>
                </a:solidFill>
                <a:latin typeface="Arial MT"/>
                <a:cs typeface="Arial MT"/>
              </a:rPr>
              <a:t>09</a:t>
            </a:r>
            <a:r>
              <a:rPr sz="3375" spc="480" baseline="-4938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650" spc="15" dirty="0">
                <a:solidFill>
                  <a:srgbClr val="041834"/>
                </a:solidFill>
                <a:latin typeface="Arial MT"/>
                <a:cs typeface="Arial MT"/>
              </a:rPr>
              <a:t>Model</a:t>
            </a:r>
            <a:r>
              <a:rPr sz="16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650" spc="10" dirty="0">
                <a:solidFill>
                  <a:srgbClr val="041834"/>
                </a:solidFill>
                <a:latin typeface="Arial MT"/>
                <a:cs typeface="Arial MT"/>
              </a:rPr>
              <a:t>Evaluation</a:t>
            </a:r>
            <a:r>
              <a:rPr sz="16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650" spc="15" dirty="0">
                <a:solidFill>
                  <a:srgbClr val="041834"/>
                </a:solidFill>
                <a:latin typeface="Arial MT"/>
                <a:cs typeface="Arial MT"/>
              </a:rPr>
              <a:t>and</a:t>
            </a:r>
            <a:r>
              <a:rPr sz="16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650" spc="10" dirty="0">
                <a:solidFill>
                  <a:srgbClr val="041834"/>
                </a:solidFill>
                <a:latin typeface="Arial MT"/>
                <a:cs typeface="Arial MT"/>
              </a:rPr>
              <a:t>Metrics</a:t>
            </a:r>
            <a:endParaRPr sz="1650">
              <a:latin typeface="Arial MT"/>
              <a:cs typeface="Arial MT"/>
            </a:endParaRPr>
          </a:p>
          <a:p>
            <a:pPr marL="496570" marR="150495" indent="-433705">
              <a:lnSpc>
                <a:spcPct val="92700"/>
              </a:lnSpc>
              <a:spcBef>
                <a:spcPts val="280"/>
              </a:spcBef>
            </a:pPr>
            <a:r>
              <a:rPr sz="3375" baseline="-13580" dirty="0">
                <a:solidFill>
                  <a:srgbClr val="E2583E"/>
                </a:solidFill>
                <a:latin typeface="Arial MT"/>
                <a:cs typeface="Arial MT"/>
              </a:rPr>
              <a:t>10</a:t>
            </a:r>
            <a:r>
              <a:rPr sz="3375" spc="397" baseline="-13580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041834"/>
                </a:solidFill>
                <a:latin typeface="Arial MT"/>
                <a:cs typeface="Arial MT"/>
              </a:rPr>
              <a:t>Operational</a:t>
            </a:r>
            <a:r>
              <a:rPr sz="160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041834"/>
                </a:solidFill>
                <a:latin typeface="Arial MT"/>
                <a:cs typeface="Arial MT"/>
              </a:rPr>
              <a:t>Benefits</a:t>
            </a:r>
            <a:r>
              <a:rPr sz="160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041834"/>
                </a:solidFill>
                <a:latin typeface="Arial MT"/>
                <a:cs typeface="Arial MT"/>
              </a:rPr>
              <a:t>of</a:t>
            </a:r>
            <a:r>
              <a:rPr sz="160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041834"/>
                </a:solidFill>
                <a:latin typeface="Arial MT"/>
                <a:cs typeface="Arial MT"/>
              </a:rPr>
              <a:t>Model </a:t>
            </a:r>
            <a:r>
              <a:rPr sz="1600" spc="-43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041834"/>
                </a:solidFill>
                <a:latin typeface="Arial MT"/>
                <a:cs typeface="Arial MT"/>
              </a:rPr>
              <a:t>Integration</a:t>
            </a:r>
            <a:endParaRPr sz="1600">
              <a:latin typeface="Arial MT"/>
              <a:cs typeface="Arial MT"/>
            </a:endParaRPr>
          </a:p>
          <a:p>
            <a:pPr marL="502920">
              <a:lnSpc>
                <a:spcPct val="100000"/>
              </a:lnSpc>
              <a:spcBef>
                <a:spcPts val="140"/>
              </a:spcBef>
            </a:pPr>
            <a:r>
              <a:rPr sz="1800" spc="5" dirty="0">
                <a:solidFill>
                  <a:srgbClr val="041834"/>
                </a:solidFill>
                <a:latin typeface="Arial MT"/>
                <a:cs typeface="Arial MT"/>
              </a:rPr>
              <a:t>Conclusion</a:t>
            </a:r>
            <a:r>
              <a:rPr sz="18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041834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041834"/>
                </a:solidFill>
                <a:latin typeface="Arial MT"/>
                <a:cs typeface="Arial MT"/>
              </a:rPr>
              <a:t>Next</a:t>
            </a:r>
            <a:r>
              <a:rPr sz="180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041834"/>
                </a:solidFill>
                <a:latin typeface="Arial MT"/>
                <a:cs typeface="Arial MT"/>
              </a:rPr>
              <a:t>Steps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70463" y="2990738"/>
            <a:ext cx="30988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70" dirty="0">
                <a:solidFill>
                  <a:srgbClr val="E2583E"/>
                </a:solidFill>
                <a:latin typeface="Arial MT"/>
                <a:cs typeface="Arial MT"/>
              </a:rPr>
              <a:t>11</a:t>
            </a:r>
            <a:endParaRPr sz="2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2907" y="4771237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39">
                <a:moveTo>
                  <a:pt x="319786" y="108077"/>
                </a:moveTo>
                <a:lnTo>
                  <a:pt x="211709" y="108077"/>
                </a:lnTo>
                <a:lnTo>
                  <a:pt x="211709" y="0"/>
                </a:lnTo>
                <a:lnTo>
                  <a:pt x="108077" y="0"/>
                </a:lnTo>
                <a:lnTo>
                  <a:pt x="108077" y="108077"/>
                </a:lnTo>
                <a:lnTo>
                  <a:pt x="0" y="108077"/>
                </a:lnTo>
                <a:lnTo>
                  <a:pt x="0" y="211709"/>
                </a:lnTo>
                <a:lnTo>
                  <a:pt x="108077" y="211709"/>
                </a:lnTo>
                <a:lnTo>
                  <a:pt x="108077" y="319786"/>
                </a:lnTo>
                <a:lnTo>
                  <a:pt x="211709" y="319786"/>
                </a:lnTo>
                <a:lnTo>
                  <a:pt x="211709" y="211709"/>
                </a:lnTo>
                <a:lnTo>
                  <a:pt x="319786" y="211709"/>
                </a:lnTo>
                <a:lnTo>
                  <a:pt x="319786" y="108077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2723" y="453428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57616" y="4300105"/>
            <a:ext cx="234315" cy="234315"/>
          </a:xfrm>
          <a:custGeom>
            <a:avLst/>
            <a:gdLst/>
            <a:ahLst/>
            <a:cxnLst/>
            <a:rect l="l" t="t" r="r" b="b"/>
            <a:pathLst>
              <a:path w="234315" h="234314">
                <a:moveTo>
                  <a:pt x="234175" y="79133"/>
                </a:moveTo>
                <a:lnTo>
                  <a:pt x="155028" y="79133"/>
                </a:lnTo>
                <a:lnTo>
                  <a:pt x="155028" y="0"/>
                </a:lnTo>
                <a:lnTo>
                  <a:pt x="79146" y="0"/>
                </a:lnTo>
                <a:lnTo>
                  <a:pt x="79146" y="79133"/>
                </a:lnTo>
                <a:lnTo>
                  <a:pt x="0" y="79133"/>
                </a:lnTo>
                <a:lnTo>
                  <a:pt x="0" y="155028"/>
                </a:lnTo>
                <a:lnTo>
                  <a:pt x="79146" y="155028"/>
                </a:lnTo>
                <a:lnTo>
                  <a:pt x="79146" y="234162"/>
                </a:lnTo>
                <a:lnTo>
                  <a:pt x="155028" y="234162"/>
                </a:lnTo>
                <a:lnTo>
                  <a:pt x="155028" y="155028"/>
                </a:lnTo>
                <a:lnTo>
                  <a:pt x="234175" y="155028"/>
                </a:lnTo>
                <a:lnTo>
                  <a:pt x="234175" y="79133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64689" y="4701298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42"/>
                </a:moveTo>
                <a:lnTo>
                  <a:pt x="92329" y="47142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42"/>
                </a:lnTo>
                <a:lnTo>
                  <a:pt x="0" y="47142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71"/>
                </a:lnTo>
                <a:lnTo>
                  <a:pt x="92329" y="139471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42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565514" y="0"/>
            <a:ext cx="3221990" cy="516890"/>
            <a:chOff x="5565514" y="0"/>
            <a:chExt cx="3221990" cy="516890"/>
          </a:xfrm>
        </p:grpSpPr>
        <p:sp>
          <p:nvSpPr>
            <p:cNvPr id="7" name="object 7"/>
            <p:cNvSpPr/>
            <p:nvPr/>
          </p:nvSpPr>
          <p:spPr>
            <a:xfrm>
              <a:off x="5565514" y="0"/>
              <a:ext cx="3151505" cy="516890"/>
            </a:xfrm>
            <a:custGeom>
              <a:avLst/>
              <a:gdLst/>
              <a:ahLst/>
              <a:cxnLst/>
              <a:rect l="l" t="t" r="r" b="b"/>
              <a:pathLst>
                <a:path w="3151504" h="516890">
                  <a:moveTo>
                    <a:pt x="3151316" y="0"/>
                  </a:moveTo>
                  <a:lnTo>
                    <a:pt x="0" y="0"/>
                  </a:lnTo>
                  <a:lnTo>
                    <a:pt x="21213" y="15580"/>
                  </a:lnTo>
                  <a:lnTo>
                    <a:pt x="57869" y="41562"/>
                  </a:lnTo>
                  <a:lnTo>
                    <a:pt x="94980" y="66938"/>
                  </a:lnTo>
                  <a:lnTo>
                    <a:pt x="132539" y="91699"/>
                  </a:lnTo>
                  <a:lnTo>
                    <a:pt x="170539" y="115839"/>
                  </a:lnTo>
                  <a:lnTo>
                    <a:pt x="208972" y="139351"/>
                  </a:lnTo>
                  <a:lnTo>
                    <a:pt x="247831" y="162226"/>
                  </a:lnTo>
                  <a:lnTo>
                    <a:pt x="287109" y="184459"/>
                  </a:lnTo>
                  <a:lnTo>
                    <a:pt x="326799" y="206041"/>
                  </a:lnTo>
                  <a:lnTo>
                    <a:pt x="366893" y="226966"/>
                  </a:lnTo>
                  <a:lnTo>
                    <a:pt x="407384" y="247225"/>
                  </a:lnTo>
                  <a:lnTo>
                    <a:pt x="448265" y="266813"/>
                  </a:lnTo>
                  <a:lnTo>
                    <a:pt x="489529" y="285721"/>
                  </a:lnTo>
                  <a:lnTo>
                    <a:pt x="531168" y="303943"/>
                  </a:lnTo>
                  <a:lnTo>
                    <a:pt x="573174" y="321471"/>
                  </a:lnTo>
                  <a:lnTo>
                    <a:pt x="615542" y="338297"/>
                  </a:lnTo>
                  <a:lnTo>
                    <a:pt x="658263" y="354416"/>
                  </a:lnTo>
                  <a:lnTo>
                    <a:pt x="701330" y="369819"/>
                  </a:lnTo>
                  <a:lnTo>
                    <a:pt x="744736" y="384499"/>
                  </a:lnTo>
                  <a:lnTo>
                    <a:pt x="788474" y="398448"/>
                  </a:lnTo>
                  <a:lnTo>
                    <a:pt x="832537" y="411661"/>
                  </a:lnTo>
                  <a:lnTo>
                    <a:pt x="876916" y="424129"/>
                  </a:lnTo>
                  <a:lnTo>
                    <a:pt x="921606" y="435845"/>
                  </a:lnTo>
                  <a:lnTo>
                    <a:pt x="966598" y="446802"/>
                  </a:lnTo>
                  <a:lnTo>
                    <a:pt x="1011885" y="456992"/>
                  </a:lnTo>
                  <a:lnTo>
                    <a:pt x="1057460" y="466409"/>
                  </a:lnTo>
                  <a:lnTo>
                    <a:pt x="1103317" y="475046"/>
                  </a:lnTo>
                  <a:lnTo>
                    <a:pt x="1149446" y="482894"/>
                  </a:lnTo>
                  <a:lnTo>
                    <a:pt x="1195842" y="489947"/>
                  </a:lnTo>
                  <a:lnTo>
                    <a:pt x="1242498" y="496197"/>
                  </a:lnTo>
                  <a:lnTo>
                    <a:pt x="1289404" y="501637"/>
                  </a:lnTo>
                  <a:lnTo>
                    <a:pt x="1336556" y="506260"/>
                  </a:lnTo>
                  <a:lnTo>
                    <a:pt x="1383944" y="510059"/>
                  </a:lnTo>
                  <a:lnTo>
                    <a:pt x="1431563" y="513027"/>
                  </a:lnTo>
                  <a:lnTo>
                    <a:pt x="1479404" y="515155"/>
                  </a:lnTo>
                  <a:lnTo>
                    <a:pt x="1527461" y="516438"/>
                  </a:lnTo>
                  <a:lnTo>
                    <a:pt x="1575726" y="516867"/>
                  </a:lnTo>
                  <a:lnTo>
                    <a:pt x="1623991" y="516438"/>
                  </a:lnTo>
                  <a:lnTo>
                    <a:pt x="1672047" y="515155"/>
                  </a:lnTo>
                  <a:lnTo>
                    <a:pt x="1719888" y="513027"/>
                  </a:lnTo>
                  <a:lnTo>
                    <a:pt x="1767505" y="510059"/>
                  </a:lnTo>
                  <a:lnTo>
                    <a:pt x="1814893" y="506260"/>
                  </a:lnTo>
                  <a:lnTo>
                    <a:pt x="1862043" y="501637"/>
                  </a:lnTo>
                  <a:lnTo>
                    <a:pt x="1908948" y="496197"/>
                  </a:lnTo>
                  <a:lnTo>
                    <a:pt x="1955601" y="489947"/>
                  </a:lnTo>
                  <a:lnTo>
                    <a:pt x="2001995" y="482894"/>
                  </a:lnTo>
                  <a:lnTo>
                    <a:pt x="2048123" y="475046"/>
                  </a:lnTo>
                  <a:lnTo>
                    <a:pt x="2093976" y="466409"/>
                  </a:lnTo>
                  <a:lnTo>
                    <a:pt x="2139549" y="456992"/>
                  </a:lnTo>
                  <a:lnTo>
                    <a:pt x="2184833" y="446802"/>
                  </a:lnTo>
                  <a:lnTo>
                    <a:pt x="2229822" y="435845"/>
                  </a:lnTo>
                  <a:lnTo>
                    <a:pt x="2274508" y="424129"/>
                  </a:lnTo>
                  <a:lnTo>
                    <a:pt x="2318884" y="411661"/>
                  </a:lnTo>
                  <a:lnTo>
                    <a:pt x="2362943" y="398448"/>
                  </a:lnTo>
                  <a:lnTo>
                    <a:pt x="2406677" y="384499"/>
                  </a:lnTo>
                  <a:lnTo>
                    <a:pt x="2450079" y="369819"/>
                  </a:lnTo>
                  <a:lnTo>
                    <a:pt x="2493142" y="354416"/>
                  </a:lnTo>
                  <a:lnTo>
                    <a:pt x="2535858" y="338297"/>
                  </a:lnTo>
                  <a:lnTo>
                    <a:pt x="2578221" y="321471"/>
                  </a:lnTo>
                  <a:lnTo>
                    <a:pt x="2620223" y="303943"/>
                  </a:lnTo>
                  <a:lnTo>
                    <a:pt x="2661857" y="285721"/>
                  </a:lnTo>
                  <a:lnTo>
                    <a:pt x="2703116" y="266813"/>
                  </a:lnTo>
                  <a:lnTo>
                    <a:pt x="2743992" y="247225"/>
                  </a:lnTo>
                  <a:lnTo>
                    <a:pt x="2784477" y="226966"/>
                  </a:lnTo>
                  <a:lnTo>
                    <a:pt x="2824566" y="206041"/>
                  </a:lnTo>
                  <a:lnTo>
                    <a:pt x="2864250" y="184459"/>
                  </a:lnTo>
                  <a:lnTo>
                    <a:pt x="2903523" y="162226"/>
                  </a:lnTo>
                  <a:lnTo>
                    <a:pt x="2942377" y="139351"/>
                  </a:lnTo>
                  <a:lnTo>
                    <a:pt x="2980804" y="115839"/>
                  </a:lnTo>
                  <a:lnTo>
                    <a:pt x="3018798" y="91699"/>
                  </a:lnTo>
                  <a:lnTo>
                    <a:pt x="3056351" y="66938"/>
                  </a:lnTo>
                  <a:lnTo>
                    <a:pt x="3093456" y="41562"/>
                  </a:lnTo>
                  <a:lnTo>
                    <a:pt x="3130106" y="15580"/>
                  </a:lnTo>
                  <a:lnTo>
                    <a:pt x="3151316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8206" y="125470"/>
              <a:ext cx="87250" cy="872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0083" y="358253"/>
              <a:ext cx="87250" cy="872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6446" y="125470"/>
              <a:ext cx="87250" cy="872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8321" y="358253"/>
              <a:ext cx="87249" cy="872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127" y="125470"/>
              <a:ext cx="87249" cy="872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2003" y="358253"/>
              <a:ext cx="87249" cy="872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241" y="358253"/>
              <a:ext cx="87257" cy="8725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80703" y="1554433"/>
            <a:ext cx="3263296" cy="241212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301675" y="1077798"/>
            <a:ext cx="4615180" cy="2942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5" dirty="0">
                <a:solidFill>
                  <a:srgbClr val="041834"/>
                </a:solidFill>
                <a:latin typeface="Arial"/>
                <a:cs typeface="Arial"/>
              </a:rPr>
              <a:t>Models</a:t>
            </a:r>
            <a:r>
              <a:rPr sz="1050" b="1" spc="-2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050" b="1" spc="-15" dirty="0">
                <a:solidFill>
                  <a:srgbClr val="041834"/>
                </a:solidFill>
                <a:latin typeface="Arial"/>
                <a:cs typeface="Arial"/>
              </a:rPr>
              <a:t>Tested:</a:t>
            </a:r>
            <a:endParaRPr sz="1050">
              <a:latin typeface="Arial"/>
              <a:cs typeface="Arial"/>
            </a:endParaRPr>
          </a:p>
          <a:p>
            <a:pPr marL="77470" indent="-65405">
              <a:lnSpc>
                <a:spcPct val="100000"/>
              </a:lnSpc>
              <a:spcBef>
                <a:spcPts val="585"/>
              </a:spcBef>
              <a:buChar char="-"/>
              <a:tabLst>
                <a:tab pos="78105" algn="l"/>
              </a:tabLst>
            </a:pPr>
            <a:r>
              <a:rPr sz="850" spc="-5" dirty="0">
                <a:solidFill>
                  <a:srgbClr val="041834"/>
                </a:solidFill>
                <a:latin typeface="Arial MT"/>
                <a:cs typeface="Arial MT"/>
              </a:rPr>
              <a:t>Logistic</a:t>
            </a:r>
            <a:r>
              <a:rPr sz="850" spc="-3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041834"/>
                </a:solidFill>
                <a:latin typeface="Arial MT"/>
                <a:cs typeface="Arial MT"/>
              </a:rPr>
              <a:t>Regression</a:t>
            </a:r>
            <a:endParaRPr sz="850">
              <a:latin typeface="Arial MT"/>
              <a:cs typeface="Arial MT"/>
            </a:endParaRPr>
          </a:p>
          <a:p>
            <a:pPr marL="77470" indent="-65405">
              <a:lnSpc>
                <a:spcPct val="100000"/>
              </a:lnSpc>
              <a:spcBef>
                <a:spcPts val="480"/>
              </a:spcBef>
              <a:buChar char="-"/>
              <a:tabLst>
                <a:tab pos="78105" algn="l"/>
              </a:tabLst>
            </a:pPr>
            <a:r>
              <a:rPr sz="850" spc="-10" dirty="0">
                <a:solidFill>
                  <a:srgbClr val="041834"/>
                </a:solidFill>
                <a:latin typeface="Arial MT"/>
                <a:cs typeface="Arial MT"/>
              </a:rPr>
              <a:t>Random</a:t>
            </a:r>
            <a:r>
              <a:rPr sz="850" spc="-4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041834"/>
                </a:solidFill>
                <a:latin typeface="Arial MT"/>
                <a:cs typeface="Arial MT"/>
              </a:rPr>
              <a:t>Forest</a:t>
            </a:r>
            <a:endParaRPr sz="850">
              <a:latin typeface="Arial MT"/>
              <a:cs typeface="Arial MT"/>
            </a:endParaRPr>
          </a:p>
          <a:p>
            <a:pPr marL="77470" indent="-65405">
              <a:lnSpc>
                <a:spcPct val="100000"/>
              </a:lnSpc>
              <a:spcBef>
                <a:spcPts val="480"/>
              </a:spcBef>
              <a:buChar char="-"/>
              <a:tabLst>
                <a:tab pos="78105" algn="l"/>
              </a:tabLst>
            </a:pPr>
            <a:r>
              <a:rPr sz="850" spc="-10" dirty="0">
                <a:solidFill>
                  <a:srgbClr val="041834"/>
                </a:solidFill>
                <a:latin typeface="Arial MT"/>
                <a:cs typeface="Arial MT"/>
              </a:rPr>
              <a:t>XGBoost</a:t>
            </a:r>
            <a:endParaRPr sz="850">
              <a:latin typeface="Arial MT"/>
              <a:cs typeface="Arial MT"/>
            </a:endParaRPr>
          </a:p>
          <a:p>
            <a:pPr marL="77470" indent="-65405">
              <a:lnSpc>
                <a:spcPct val="100000"/>
              </a:lnSpc>
              <a:spcBef>
                <a:spcPts val="480"/>
              </a:spcBef>
              <a:buChar char="-"/>
              <a:tabLst>
                <a:tab pos="78105" algn="l"/>
              </a:tabLst>
            </a:pPr>
            <a:r>
              <a:rPr sz="850" spc="-5" dirty="0">
                <a:solidFill>
                  <a:srgbClr val="041834"/>
                </a:solidFill>
                <a:latin typeface="Arial MT"/>
                <a:cs typeface="Arial MT"/>
              </a:rPr>
              <a:t>Gradient</a:t>
            </a:r>
            <a:r>
              <a:rPr sz="850" spc="-3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041834"/>
                </a:solidFill>
                <a:latin typeface="Arial MT"/>
                <a:cs typeface="Arial MT"/>
              </a:rPr>
              <a:t>Boosting</a:t>
            </a:r>
            <a:endParaRPr sz="850">
              <a:latin typeface="Arial MT"/>
              <a:cs typeface="Arial MT"/>
            </a:endParaRPr>
          </a:p>
          <a:p>
            <a:pPr marL="71755" indent="-59690">
              <a:lnSpc>
                <a:spcPct val="100000"/>
              </a:lnSpc>
              <a:spcBef>
                <a:spcPts val="480"/>
              </a:spcBef>
              <a:buChar char="-"/>
              <a:tabLst>
                <a:tab pos="72390" algn="l"/>
              </a:tabLst>
            </a:pPr>
            <a:r>
              <a:rPr sz="850" spc="-10" dirty="0">
                <a:solidFill>
                  <a:srgbClr val="041834"/>
                </a:solidFill>
                <a:latin typeface="Arial MT"/>
                <a:cs typeface="Arial MT"/>
              </a:rPr>
              <a:t>Adaboost</a:t>
            </a:r>
            <a:endParaRPr sz="850">
              <a:latin typeface="Arial MT"/>
              <a:cs typeface="Arial MT"/>
            </a:endParaRPr>
          </a:p>
          <a:p>
            <a:pPr marL="77470" indent="-65405">
              <a:lnSpc>
                <a:spcPct val="100000"/>
              </a:lnSpc>
              <a:spcBef>
                <a:spcPts val="480"/>
              </a:spcBef>
              <a:buChar char="-"/>
              <a:tabLst>
                <a:tab pos="78105" algn="l"/>
              </a:tabLst>
            </a:pPr>
            <a:r>
              <a:rPr sz="850" spc="-10" dirty="0">
                <a:solidFill>
                  <a:srgbClr val="041834"/>
                </a:solidFill>
                <a:latin typeface="Arial MT"/>
                <a:cs typeface="Arial MT"/>
              </a:rPr>
              <a:t>Ensemble</a:t>
            </a:r>
            <a:r>
              <a:rPr sz="85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041834"/>
                </a:solidFill>
                <a:latin typeface="Arial MT"/>
                <a:cs typeface="Arial MT"/>
              </a:rPr>
              <a:t>Model</a:t>
            </a:r>
            <a:endParaRPr sz="8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041834"/>
                </a:solidFill>
                <a:latin typeface="Arial"/>
                <a:cs typeface="Arial"/>
              </a:rPr>
              <a:t>Reason</a:t>
            </a:r>
            <a:r>
              <a:rPr sz="1050" b="1" spc="-3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050" b="1" spc="-5" dirty="0">
                <a:solidFill>
                  <a:srgbClr val="041834"/>
                </a:solidFill>
                <a:latin typeface="Arial"/>
                <a:cs typeface="Arial"/>
              </a:rPr>
              <a:t>for</a:t>
            </a:r>
            <a:r>
              <a:rPr sz="1050" b="1" spc="-3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050" b="1" dirty="0">
                <a:solidFill>
                  <a:srgbClr val="041834"/>
                </a:solidFill>
                <a:latin typeface="Arial"/>
                <a:cs typeface="Arial"/>
              </a:rPr>
              <a:t>Choice: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47100"/>
              </a:lnSpc>
              <a:spcBef>
                <a:spcPts val="105"/>
              </a:spcBef>
            </a:pPr>
            <a:r>
              <a:rPr sz="850" b="1" spc="-10" dirty="0">
                <a:solidFill>
                  <a:srgbClr val="041834"/>
                </a:solidFill>
                <a:latin typeface="Arial"/>
                <a:cs typeface="Arial"/>
              </a:rPr>
              <a:t>Logistic</a:t>
            </a:r>
            <a:r>
              <a:rPr sz="850" b="1" spc="-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850" b="1" spc="-10" dirty="0">
                <a:solidFill>
                  <a:srgbClr val="041834"/>
                </a:solidFill>
                <a:latin typeface="Arial"/>
                <a:cs typeface="Arial"/>
              </a:rPr>
              <a:t>Regression:</a:t>
            </a:r>
            <a:r>
              <a:rPr sz="850" b="1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850" spc="-10" dirty="0">
                <a:solidFill>
                  <a:srgbClr val="041834"/>
                </a:solidFill>
                <a:latin typeface="Arial MT"/>
                <a:cs typeface="Arial MT"/>
              </a:rPr>
              <a:t>Simple</a:t>
            </a:r>
            <a:r>
              <a:rPr sz="8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850" spc="-10" dirty="0">
                <a:solidFill>
                  <a:srgbClr val="041834"/>
                </a:solidFill>
                <a:latin typeface="Arial MT"/>
                <a:cs typeface="Arial MT"/>
              </a:rPr>
              <a:t>and</a:t>
            </a:r>
            <a:r>
              <a:rPr sz="8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041834"/>
                </a:solidFill>
                <a:latin typeface="Arial MT"/>
                <a:cs typeface="Arial MT"/>
              </a:rPr>
              <a:t>interpretable,</a:t>
            </a:r>
            <a:r>
              <a:rPr sz="8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041834"/>
                </a:solidFill>
                <a:latin typeface="Arial MT"/>
                <a:cs typeface="Arial MT"/>
              </a:rPr>
              <a:t>providing</a:t>
            </a:r>
            <a:r>
              <a:rPr sz="8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041834"/>
                </a:solidFill>
                <a:latin typeface="Arial MT"/>
                <a:cs typeface="Arial MT"/>
              </a:rPr>
              <a:t>insights into</a:t>
            </a:r>
            <a:r>
              <a:rPr sz="8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041834"/>
                </a:solidFill>
                <a:latin typeface="Arial MT"/>
                <a:cs typeface="Arial MT"/>
              </a:rPr>
              <a:t>feature</a:t>
            </a:r>
            <a:r>
              <a:rPr sz="8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041834"/>
                </a:solidFill>
                <a:latin typeface="Arial MT"/>
                <a:cs typeface="Arial MT"/>
              </a:rPr>
              <a:t>relationships. </a:t>
            </a:r>
            <a:r>
              <a:rPr sz="8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850" b="1" spc="-10" dirty="0">
                <a:latin typeface="Arial"/>
                <a:cs typeface="Arial"/>
              </a:rPr>
              <a:t>Random</a:t>
            </a:r>
            <a:r>
              <a:rPr sz="850" b="1" spc="-5" dirty="0">
                <a:latin typeface="Arial"/>
                <a:cs typeface="Arial"/>
              </a:rPr>
              <a:t> Forest:</a:t>
            </a:r>
            <a:r>
              <a:rPr sz="850" b="1" dirty="0">
                <a:latin typeface="Arial"/>
                <a:cs typeface="Arial"/>
              </a:rPr>
              <a:t> </a:t>
            </a:r>
            <a:r>
              <a:rPr sz="850" spc="-10" dirty="0">
                <a:latin typeface="Arial MT"/>
                <a:cs typeface="Arial MT"/>
              </a:rPr>
              <a:t>Robust</a:t>
            </a:r>
            <a:r>
              <a:rPr sz="850" spc="-5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performance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with large datasets,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capturing </a:t>
            </a:r>
            <a:r>
              <a:rPr sz="850" spc="-10" dirty="0">
                <a:latin typeface="Arial MT"/>
                <a:cs typeface="Arial MT"/>
              </a:rPr>
              <a:t>complex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interactions. 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b="1" spc="-10" dirty="0">
                <a:latin typeface="Arial"/>
                <a:cs typeface="Arial"/>
              </a:rPr>
              <a:t>XGBoost:</a:t>
            </a:r>
            <a:r>
              <a:rPr sz="850" b="1" dirty="0">
                <a:latin typeface="Arial"/>
                <a:cs typeface="Arial"/>
              </a:rPr>
              <a:t> </a:t>
            </a:r>
            <a:r>
              <a:rPr sz="850" spc="-10" dirty="0">
                <a:latin typeface="Arial MT"/>
                <a:cs typeface="Arial MT"/>
              </a:rPr>
              <a:t>High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performance</a:t>
            </a:r>
            <a:r>
              <a:rPr sz="850" spc="5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and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flexibility</a:t>
            </a:r>
            <a:r>
              <a:rPr sz="850" spc="5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for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non-linear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relationships,</a:t>
            </a:r>
            <a:r>
              <a:rPr sz="850" spc="5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with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built-in</a:t>
            </a:r>
            <a:r>
              <a:rPr sz="850" spc="5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regularization. </a:t>
            </a:r>
            <a:r>
              <a:rPr sz="850" spc="-220" dirty="0">
                <a:latin typeface="Arial MT"/>
                <a:cs typeface="Arial MT"/>
              </a:rPr>
              <a:t> </a:t>
            </a:r>
            <a:r>
              <a:rPr sz="850" b="1" spc="-10" dirty="0">
                <a:latin typeface="Arial"/>
                <a:cs typeface="Arial"/>
              </a:rPr>
              <a:t>Gradient</a:t>
            </a:r>
            <a:r>
              <a:rPr sz="850" b="1" spc="-5" dirty="0">
                <a:latin typeface="Arial"/>
                <a:cs typeface="Arial"/>
              </a:rPr>
              <a:t> </a:t>
            </a:r>
            <a:r>
              <a:rPr sz="850" b="1" spc="-10" dirty="0">
                <a:latin typeface="Arial"/>
                <a:cs typeface="Arial"/>
              </a:rPr>
              <a:t>Boosting:</a:t>
            </a:r>
            <a:r>
              <a:rPr sz="850" b="1" dirty="0">
                <a:latin typeface="Arial"/>
                <a:cs typeface="Arial"/>
              </a:rPr>
              <a:t> </a:t>
            </a:r>
            <a:r>
              <a:rPr sz="850" spc="-5" dirty="0">
                <a:latin typeface="Arial MT"/>
                <a:cs typeface="Arial MT"/>
              </a:rPr>
              <a:t>Iteratively </a:t>
            </a:r>
            <a:r>
              <a:rPr sz="850" spc="-10" dirty="0">
                <a:latin typeface="Arial MT"/>
                <a:cs typeface="Arial MT"/>
              </a:rPr>
              <a:t>improves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predictions, suitable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for </a:t>
            </a:r>
            <a:r>
              <a:rPr sz="850" spc="-10" dirty="0">
                <a:latin typeface="Arial MT"/>
                <a:cs typeface="Arial MT"/>
              </a:rPr>
              <a:t>complex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datasets.</a:t>
            </a:r>
            <a:endParaRPr sz="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850" b="1" spc="-10" dirty="0">
                <a:latin typeface="Arial"/>
                <a:cs typeface="Arial"/>
              </a:rPr>
              <a:t>AdaBoost:</a:t>
            </a:r>
            <a:r>
              <a:rPr sz="850" b="1" dirty="0">
                <a:latin typeface="Arial"/>
                <a:cs typeface="Arial"/>
              </a:rPr>
              <a:t> </a:t>
            </a:r>
            <a:r>
              <a:rPr sz="850" spc="-10" dirty="0">
                <a:latin typeface="Arial MT"/>
                <a:cs typeface="Arial MT"/>
              </a:rPr>
              <a:t>Focuses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on</a:t>
            </a:r>
            <a:r>
              <a:rPr sz="850" spc="5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misclassified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instances</a:t>
            </a:r>
            <a:r>
              <a:rPr sz="850" spc="5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to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enhance</a:t>
            </a:r>
            <a:r>
              <a:rPr sz="850" spc="5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predictions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on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difficult</a:t>
            </a:r>
            <a:r>
              <a:rPr sz="850" spc="5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cases.</a:t>
            </a:r>
            <a:endParaRPr sz="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850" b="1" spc="-10" dirty="0">
                <a:latin typeface="Arial"/>
                <a:cs typeface="Arial"/>
              </a:rPr>
              <a:t>Ensemble</a:t>
            </a:r>
            <a:r>
              <a:rPr sz="850" b="1" spc="10" dirty="0">
                <a:latin typeface="Arial"/>
                <a:cs typeface="Arial"/>
              </a:rPr>
              <a:t> </a:t>
            </a:r>
            <a:r>
              <a:rPr sz="850" b="1" spc="-10" dirty="0">
                <a:latin typeface="Arial"/>
                <a:cs typeface="Arial"/>
              </a:rPr>
              <a:t>Model:</a:t>
            </a:r>
            <a:r>
              <a:rPr sz="850" b="1" spc="15" dirty="0">
                <a:latin typeface="Arial"/>
                <a:cs typeface="Arial"/>
              </a:rPr>
              <a:t> </a:t>
            </a:r>
            <a:r>
              <a:rPr sz="850" spc="-10" dirty="0">
                <a:latin typeface="Arial MT"/>
                <a:cs typeface="Arial MT"/>
              </a:rPr>
              <a:t>Combines</a:t>
            </a:r>
            <a:r>
              <a:rPr sz="850" spc="15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models</a:t>
            </a:r>
            <a:r>
              <a:rPr sz="850" spc="1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for</a:t>
            </a:r>
            <a:r>
              <a:rPr sz="850" spc="15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improved</a:t>
            </a:r>
            <a:r>
              <a:rPr sz="850" spc="15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performance</a:t>
            </a:r>
            <a:r>
              <a:rPr sz="850" spc="10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and</a:t>
            </a:r>
            <a:r>
              <a:rPr sz="850" spc="15" dirty="0">
                <a:latin typeface="Arial MT"/>
                <a:cs typeface="Arial MT"/>
              </a:rPr>
              <a:t> </a:t>
            </a:r>
            <a:r>
              <a:rPr sz="850" spc="-10" dirty="0">
                <a:latin typeface="Arial MT"/>
                <a:cs typeface="Arial MT"/>
              </a:rPr>
              <a:t>robustness.</a:t>
            </a:r>
            <a:endParaRPr sz="85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365" y="125470"/>
            <a:ext cx="87257" cy="8725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296428" y="4631766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5" h="196214">
                <a:moveTo>
                  <a:pt x="195897" y="66205"/>
                </a:moveTo>
                <a:lnTo>
                  <a:pt x="129692" y="66205"/>
                </a:lnTo>
                <a:lnTo>
                  <a:pt x="129692" y="0"/>
                </a:lnTo>
                <a:lnTo>
                  <a:pt x="66205" y="0"/>
                </a:lnTo>
                <a:lnTo>
                  <a:pt x="66205" y="66205"/>
                </a:lnTo>
                <a:lnTo>
                  <a:pt x="0" y="66205"/>
                </a:lnTo>
                <a:lnTo>
                  <a:pt x="0" y="129692"/>
                </a:lnTo>
                <a:lnTo>
                  <a:pt x="66205" y="129692"/>
                </a:lnTo>
                <a:lnTo>
                  <a:pt x="66205" y="195897"/>
                </a:lnTo>
                <a:lnTo>
                  <a:pt x="129692" y="195897"/>
                </a:lnTo>
                <a:lnTo>
                  <a:pt x="129692" y="129692"/>
                </a:lnTo>
                <a:lnTo>
                  <a:pt x="195897" y="129692"/>
                </a:lnTo>
                <a:lnTo>
                  <a:pt x="195897" y="66205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0" y="4071725"/>
            <a:ext cx="1040130" cy="1071880"/>
            <a:chOff x="0" y="4071725"/>
            <a:chExt cx="1040130" cy="1071880"/>
          </a:xfrm>
        </p:grpSpPr>
        <p:sp>
          <p:nvSpPr>
            <p:cNvPr id="20" name="object 20"/>
            <p:cNvSpPr/>
            <p:nvPr/>
          </p:nvSpPr>
          <p:spPr>
            <a:xfrm>
              <a:off x="0" y="4086445"/>
              <a:ext cx="1040130" cy="1057275"/>
            </a:xfrm>
            <a:custGeom>
              <a:avLst/>
              <a:gdLst/>
              <a:ahLst/>
              <a:cxnLst/>
              <a:rect l="l" t="t" r="r" b="b"/>
              <a:pathLst>
                <a:path w="1040130" h="1057275">
                  <a:moveTo>
                    <a:pt x="113353" y="0"/>
                  </a:moveTo>
                  <a:lnTo>
                    <a:pt x="65672" y="1204"/>
                  </a:lnTo>
                  <a:lnTo>
                    <a:pt x="18615" y="4777"/>
                  </a:lnTo>
                  <a:lnTo>
                    <a:pt x="0" y="7139"/>
                  </a:lnTo>
                  <a:lnTo>
                    <a:pt x="0" y="1057054"/>
                  </a:lnTo>
                  <a:lnTo>
                    <a:pt x="1030466" y="1057054"/>
                  </a:lnTo>
                  <a:lnTo>
                    <a:pt x="1035178" y="1020025"/>
                  </a:lnTo>
                  <a:lnTo>
                    <a:pt x="1038757" y="973037"/>
                  </a:lnTo>
                  <a:lnTo>
                    <a:pt x="1039963" y="925425"/>
                  </a:lnTo>
                  <a:lnTo>
                    <a:pt x="1038757" y="877801"/>
                  </a:lnTo>
                  <a:lnTo>
                    <a:pt x="1035178" y="830802"/>
                  </a:lnTo>
                  <a:lnTo>
                    <a:pt x="1029285" y="784486"/>
                  </a:lnTo>
                  <a:lnTo>
                    <a:pt x="1021136" y="738913"/>
                  </a:lnTo>
                  <a:lnTo>
                    <a:pt x="1010789" y="694139"/>
                  </a:lnTo>
                  <a:lnTo>
                    <a:pt x="998302" y="650223"/>
                  </a:lnTo>
                  <a:lnTo>
                    <a:pt x="983734" y="607223"/>
                  </a:lnTo>
                  <a:lnTo>
                    <a:pt x="967142" y="565198"/>
                  </a:lnTo>
                  <a:lnTo>
                    <a:pt x="948585" y="524204"/>
                  </a:lnTo>
                  <a:lnTo>
                    <a:pt x="928121" y="484302"/>
                  </a:lnTo>
                  <a:lnTo>
                    <a:pt x="905809" y="445548"/>
                  </a:lnTo>
                  <a:lnTo>
                    <a:pt x="881706" y="408000"/>
                  </a:lnTo>
                  <a:lnTo>
                    <a:pt x="855871" y="371718"/>
                  </a:lnTo>
                  <a:lnTo>
                    <a:pt x="828362" y="336758"/>
                  </a:lnTo>
                  <a:lnTo>
                    <a:pt x="799238" y="303180"/>
                  </a:lnTo>
                  <a:lnTo>
                    <a:pt x="768556" y="271041"/>
                  </a:lnTo>
                  <a:lnTo>
                    <a:pt x="736375" y="240400"/>
                  </a:lnTo>
                  <a:lnTo>
                    <a:pt x="702753" y="211314"/>
                  </a:lnTo>
                  <a:lnTo>
                    <a:pt x="667748" y="183842"/>
                  </a:lnTo>
                  <a:lnTo>
                    <a:pt x="631419" y="158041"/>
                  </a:lnTo>
                  <a:lnTo>
                    <a:pt x="593823" y="133971"/>
                  </a:lnTo>
                  <a:lnTo>
                    <a:pt x="555020" y="111689"/>
                  </a:lnTo>
                  <a:lnTo>
                    <a:pt x="515066" y="91252"/>
                  </a:lnTo>
                  <a:lnTo>
                    <a:pt x="474021" y="72721"/>
                  </a:lnTo>
                  <a:lnTo>
                    <a:pt x="431943" y="56151"/>
                  </a:lnTo>
                  <a:lnTo>
                    <a:pt x="388890" y="41603"/>
                  </a:lnTo>
                  <a:lnTo>
                    <a:pt x="344919" y="29133"/>
                  </a:lnTo>
                  <a:lnTo>
                    <a:pt x="300090" y="18800"/>
                  </a:lnTo>
                  <a:lnTo>
                    <a:pt x="254461" y="10662"/>
                  </a:lnTo>
                  <a:lnTo>
                    <a:pt x="208090" y="4777"/>
                  </a:lnTo>
                  <a:lnTo>
                    <a:pt x="161034" y="1204"/>
                  </a:lnTo>
                  <a:lnTo>
                    <a:pt x="113353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8681" y="4071734"/>
              <a:ext cx="598170" cy="769620"/>
            </a:xfrm>
            <a:custGeom>
              <a:avLst/>
              <a:gdLst/>
              <a:ahLst/>
              <a:cxnLst/>
              <a:rect l="l" t="t" r="r" b="b"/>
              <a:pathLst>
                <a:path w="598169" h="769620">
                  <a:moveTo>
                    <a:pt x="343789" y="116179"/>
                  </a:moveTo>
                  <a:lnTo>
                    <a:pt x="227596" y="116179"/>
                  </a:lnTo>
                  <a:lnTo>
                    <a:pt x="227596" y="0"/>
                  </a:lnTo>
                  <a:lnTo>
                    <a:pt x="116192" y="0"/>
                  </a:lnTo>
                  <a:lnTo>
                    <a:pt x="116192" y="116179"/>
                  </a:lnTo>
                  <a:lnTo>
                    <a:pt x="0" y="116179"/>
                  </a:lnTo>
                  <a:lnTo>
                    <a:pt x="0" y="227596"/>
                  </a:lnTo>
                  <a:lnTo>
                    <a:pt x="116192" y="227596"/>
                  </a:lnTo>
                  <a:lnTo>
                    <a:pt x="116192" y="343789"/>
                  </a:lnTo>
                  <a:lnTo>
                    <a:pt x="227596" y="343789"/>
                  </a:lnTo>
                  <a:lnTo>
                    <a:pt x="227596" y="227596"/>
                  </a:lnTo>
                  <a:lnTo>
                    <a:pt x="343789" y="227596"/>
                  </a:lnTo>
                  <a:lnTo>
                    <a:pt x="343789" y="116179"/>
                  </a:lnTo>
                  <a:close/>
                </a:path>
                <a:path w="598169" h="769620">
                  <a:moveTo>
                    <a:pt x="597941" y="645350"/>
                  </a:moveTo>
                  <a:lnTo>
                    <a:pt x="534809" y="645350"/>
                  </a:lnTo>
                  <a:lnTo>
                    <a:pt x="534809" y="582206"/>
                  </a:lnTo>
                  <a:lnTo>
                    <a:pt x="474256" y="582206"/>
                  </a:lnTo>
                  <a:lnTo>
                    <a:pt x="474256" y="645350"/>
                  </a:lnTo>
                  <a:lnTo>
                    <a:pt x="411124" y="645350"/>
                  </a:lnTo>
                  <a:lnTo>
                    <a:pt x="411124" y="705891"/>
                  </a:lnTo>
                  <a:lnTo>
                    <a:pt x="474256" y="705891"/>
                  </a:lnTo>
                  <a:lnTo>
                    <a:pt x="474256" y="769023"/>
                  </a:lnTo>
                  <a:lnTo>
                    <a:pt x="534809" y="769023"/>
                  </a:lnTo>
                  <a:lnTo>
                    <a:pt x="534809" y="705891"/>
                  </a:lnTo>
                  <a:lnTo>
                    <a:pt x="597941" y="705891"/>
                  </a:lnTo>
                  <a:lnTo>
                    <a:pt x="597941" y="64535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7126135" y="1330642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4">
                <a:moveTo>
                  <a:pt x="133375" y="44462"/>
                </a:moveTo>
                <a:lnTo>
                  <a:pt x="88912" y="44462"/>
                </a:lnTo>
                <a:lnTo>
                  <a:pt x="88912" y="0"/>
                </a:lnTo>
                <a:lnTo>
                  <a:pt x="44462" y="0"/>
                </a:lnTo>
                <a:lnTo>
                  <a:pt x="44462" y="44462"/>
                </a:lnTo>
                <a:lnTo>
                  <a:pt x="0" y="44462"/>
                </a:lnTo>
                <a:lnTo>
                  <a:pt x="0" y="88912"/>
                </a:lnTo>
                <a:lnTo>
                  <a:pt x="44462" y="88912"/>
                </a:lnTo>
                <a:lnTo>
                  <a:pt x="44462" y="133375"/>
                </a:lnTo>
                <a:lnTo>
                  <a:pt x="88912" y="133375"/>
                </a:lnTo>
                <a:lnTo>
                  <a:pt x="88912" y="88912"/>
                </a:lnTo>
                <a:lnTo>
                  <a:pt x="133375" y="88912"/>
                </a:lnTo>
                <a:lnTo>
                  <a:pt x="133375" y="44462"/>
                </a:lnTo>
                <a:close/>
              </a:path>
            </a:pathLst>
          </a:custGeom>
          <a:solidFill>
            <a:srgbClr val="E3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5938459" y="1883230"/>
            <a:ext cx="3096260" cy="1938655"/>
            <a:chOff x="5938459" y="1883230"/>
            <a:chExt cx="3096260" cy="1938655"/>
          </a:xfrm>
        </p:grpSpPr>
        <p:sp>
          <p:nvSpPr>
            <p:cNvPr id="24" name="object 24"/>
            <p:cNvSpPr/>
            <p:nvPr/>
          </p:nvSpPr>
          <p:spPr>
            <a:xfrm>
              <a:off x="6248289" y="3780101"/>
              <a:ext cx="2651125" cy="41910"/>
            </a:xfrm>
            <a:custGeom>
              <a:avLst/>
              <a:gdLst/>
              <a:ahLst/>
              <a:cxnLst/>
              <a:rect l="l" t="t" r="r" b="b"/>
              <a:pathLst>
                <a:path w="2651125" h="41910">
                  <a:moveTo>
                    <a:pt x="2650996" y="0"/>
                  </a:moveTo>
                  <a:lnTo>
                    <a:pt x="0" y="0"/>
                  </a:lnTo>
                  <a:lnTo>
                    <a:pt x="0" y="41447"/>
                  </a:lnTo>
                  <a:lnTo>
                    <a:pt x="2650996" y="41447"/>
                  </a:lnTo>
                  <a:lnTo>
                    <a:pt x="2650996" y="0"/>
                  </a:lnTo>
                  <a:close/>
                </a:path>
              </a:pathLst>
            </a:custGeom>
            <a:solidFill>
              <a:srgbClr val="0418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01220" y="3252171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59" h="299085">
                  <a:moveTo>
                    <a:pt x="101591" y="22348"/>
                  </a:moveTo>
                  <a:lnTo>
                    <a:pt x="59038" y="27404"/>
                  </a:lnTo>
                  <a:lnTo>
                    <a:pt x="22592" y="49646"/>
                  </a:lnTo>
                  <a:lnTo>
                    <a:pt x="1682" y="86692"/>
                  </a:lnTo>
                  <a:lnTo>
                    <a:pt x="0" y="110021"/>
                  </a:lnTo>
                  <a:lnTo>
                    <a:pt x="5736" y="136157"/>
                  </a:lnTo>
                  <a:lnTo>
                    <a:pt x="44183" y="195660"/>
                  </a:lnTo>
                  <a:lnTo>
                    <a:pt x="79250" y="228431"/>
                  </a:lnTo>
                  <a:lnTo>
                    <a:pt x="126450" y="262817"/>
                  </a:lnTo>
                  <a:lnTo>
                    <a:pt x="186963" y="298522"/>
                  </a:lnTo>
                  <a:lnTo>
                    <a:pt x="231615" y="244273"/>
                  </a:lnTo>
                  <a:lnTo>
                    <a:pt x="264208" y="195816"/>
                  </a:lnTo>
                  <a:lnTo>
                    <a:pt x="285952" y="153028"/>
                  </a:lnTo>
                  <a:lnTo>
                    <a:pt x="298056" y="115784"/>
                  </a:lnTo>
                  <a:lnTo>
                    <a:pt x="301729" y="83963"/>
                  </a:lnTo>
                  <a:lnTo>
                    <a:pt x="298181" y="57441"/>
                  </a:lnTo>
                  <a:lnTo>
                    <a:pt x="288963" y="36860"/>
                  </a:lnTo>
                  <a:lnTo>
                    <a:pt x="140824" y="36860"/>
                  </a:lnTo>
                  <a:lnTo>
                    <a:pt x="122212" y="27009"/>
                  </a:lnTo>
                  <a:lnTo>
                    <a:pt x="101591" y="22348"/>
                  </a:lnTo>
                  <a:close/>
                </a:path>
                <a:path w="302259" h="299085">
                  <a:moveTo>
                    <a:pt x="214445" y="0"/>
                  </a:moveTo>
                  <a:lnTo>
                    <a:pt x="192965" y="2683"/>
                  </a:lnTo>
                  <a:lnTo>
                    <a:pt x="172728" y="9803"/>
                  </a:lnTo>
                  <a:lnTo>
                    <a:pt x="154945" y="21236"/>
                  </a:lnTo>
                  <a:lnTo>
                    <a:pt x="140824" y="36860"/>
                  </a:lnTo>
                  <a:lnTo>
                    <a:pt x="288963" y="36860"/>
                  </a:lnTo>
                  <a:lnTo>
                    <a:pt x="256301" y="8435"/>
                  </a:lnTo>
                  <a:lnTo>
                    <a:pt x="214445" y="0"/>
                  </a:lnTo>
                  <a:close/>
                </a:path>
              </a:pathLst>
            </a:custGeom>
            <a:solidFill>
              <a:srgbClr val="E258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5150" y="3349715"/>
              <a:ext cx="257175" cy="119380"/>
            </a:xfrm>
            <a:custGeom>
              <a:avLst/>
              <a:gdLst/>
              <a:ahLst/>
              <a:cxnLst/>
              <a:rect l="l" t="t" r="r" b="b"/>
              <a:pathLst>
                <a:path w="257175" h="119379">
                  <a:moveTo>
                    <a:pt x="88256" y="35683"/>
                  </a:moveTo>
                  <a:lnTo>
                    <a:pt x="79561" y="35683"/>
                  </a:lnTo>
                  <a:lnTo>
                    <a:pt x="86584" y="36357"/>
                  </a:lnTo>
                  <a:lnTo>
                    <a:pt x="82132" y="42671"/>
                  </a:lnTo>
                  <a:lnTo>
                    <a:pt x="96397" y="80594"/>
                  </a:lnTo>
                  <a:lnTo>
                    <a:pt x="111681" y="119119"/>
                  </a:lnTo>
                  <a:lnTo>
                    <a:pt x="117193" y="107613"/>
                  </a:lnTo>
                  <a:lnTo>
                    <a:pt x="119296" y="103160"/>
                  </a:lnTo>
                  <a:lnTo>
                    <a:pt x="117289" y="103160"/>
                  </a:lnTo>
                  <a:lnTo>
                    <a:pt x="107057" y="102909"/>
                  </a:lnTo>
                  <a:lnTo>
                    <a:pt x="112380" y="91307"/>
                  </a:lnTo>
                  <a:lnTo>
                    <a:pt x="109934" y="85446"/>
                  </a:lnTo>
                  <a:lnTo>
                    <a:pt x="105425" y="74834"/>
                  </a:lnTo>
                  <a:lnTo>
                    <a:pt x="98603" y="59003"/>
                  </a:lnTo>
                  <a:lnTo>
                    <a:pt x="94744" y="50223"/>
                  </a:lnTo>
                  <a:lnTo>
                    <a:pt x="88256" y="35683"/>
                  </a:lnTo>
                  <a:close/>
                </a:path>
                <a:path w="257175" h="119379">
                  <a:moveTo>
                    <a:pt x="112380" y="91307"/>
                  </a:moveTo>
                  <a:lnTo>
                    <a:pt x="107057" y="102909"/>
                  </a:lnTo>
                  <a:lnTo>
                    <a:pt x="117289" y="103160"/>
                  </a:lnTo>
                  <a:lnTo>
                    <a:pt x="112380" y="91307"/>
                  </a:lnTo>
                  <a:close/>
                </a:path>
                <a:path w="257175" h="119379">
                  <a:moveTo>
                    <a:pt x="156321" y="0"/>
                  </a:moveTo>
                  <a:lnTo>
                    <a:pt x="133439" y="46742"/>
                  </a:lnTo>
                  <a:lnTo>
                    <a:pt x="112380" y="91307"/>
                  </a:lnTo>
                  <a:lnTo>
                    <a:pt x="117289" y="103160"/>
                  </a:lnTo>
                  <a:lnTo>
                    <a:pt x="119296" y="103160"/>
                  </a:lnTo>
                  <a:lnTo>
                    <a:pt x="122839" y="95660"/>
                  </a:lnTo>
                  <a:lnTo>
                    <a:pt x="139421" y="59637"/>
                  </a:lnTo>
                  <a:lnTo>
                    <a:pt x="155745" y="23146"/>
                  </a:lnTo>
                  <a:lnTo>
                    <a:pt x="157652" y="18791"/>
                  </a:lnTo>
                  <a:lnTo>
                    <a:pt x="152943" y="11877"/>
                  </a:lnTo>
                  <a:lnTo>
                    <a:pt x="160922" y="11320"/>
                  </a:lnTo>
                  <a:lnTo>
                    <a:pt x="163330" y="11320"/>
                  </a:lnTo>
                  <a:lnTo>
                    <a:pt x="156321" y="0"/>
                  </a:lnTo>
                  <a:close/>
                </a:path>
                <a:path w="257175" h="119379">
                  <a:moveTo>
                    <a:pt x="54492" y="74995"/>
                  </a:moveTo>
                  <a:lnTo>
                    <a:pt x="0" y="86319"/>
                  </a:lnTo>
                  <a:lnTo>
                    <a:pt x="56563" y="78094"/>
                  </a:lnTo>
                  <a:lnTo>
                    <a:pt x="58409" y="75582"/>
                  </a:lnTo>
                  <a:lnTo>
                    <a:pt x="54154" y="75582"/>
                  </a:lnTo>
                  <a:lnTo>
                    <a:pt x="54492" y="74995"/>
                  </a:lnTo>
                  <a:close/>
                </a:path>
                <a:path w="257175" h="119379">
                  <a:moveTo>
                    <a:pt x="55288" y="74834"/>
                  </a:moveTo>
                  <a:lnTo>
                    <a:pt x="54492" y="74995"/>
                  </a:lnTo>
                  <a:lnTo>
                    <a:pt x="54154" y="75582"/>
                  </a:lnTo>
                  <a:lnTo>
                    <a:pt x="55288" y="74834"/>
                  </a:lnTo>
                  <a:close/>
                </a:path>
                <a:path w="257175" h="119379">
                  <a:moveTo>
                    <a:pt x="58959" y="74834"/>
                  </a:moveTo>
                  <a:lnTo>
                    <a:pt x="55288" y="74834"/>
                  </a:lnTo>
                  <a:lnTo>
                    <a:pt x="54154" y="75582"/>
                  </a:lnTo>
                  <a:lnTo>
                    <a:pt x="58409" y="75582"/>
                  </a:lnTo>
                  <a:lnTo>
                    <a:pt x="58959" y="74834"/>
                  </a:lnTo>
                  <a:close/>
                </a:path>
                <a:path w="257175" h="119379">
                  <a:moveTo>
                    <a:pt x="83770" y="25628"/>
                  </a:moveTo>
                  <a:lnTo>
                    <a:pt x="71038" y="46742"/>
                  </a:lnTo>
                  <a:lnTo>
                    <a:pt x="66885" y="53710"/>
                  </a:lnTo>
                  <a:lnTo>
                    <a:pt x="60478" y="64620"/>
                  </a:lnTo>
                  <a:lnTo>
                    <a:pt x="54492" y="74995"/>
                  </a:lnTo>
                  <a:lnTo>
                    <a:pt x="55288" y="74834"/>
                  </a:lnTo>
                  <a:lnTo>
                    <a:pt x="58959" y="74834"/>
                  </a:lnTo>
                  <a:lnTo>
                    <a:pt x="64540" y="67242"/>
                  </a:lnTo>
                  <a:lnTo>
                    <a:pt x="71953" y="56988"/>
                  </a:lnTo>
                  <a:lnTo>
                    <a:pt x="82132" y="42671"/>
                  </a:lnTo>
                  <a:lnTo>
                    <a:pt x="79561" y="35683"/>
                  </a:lnTo>
                  <a:lnTo>
                    <a:pt x="88256" y="35683"/>
                  </a:lnTo>
                  <a:lnTo>
                    <a:pt x="83770" y="25628"/>
                  </a:lnTo>
                  <a:close/>
                </a:path>
                <a:path w="257175" h="119379">
                  <a:moveTo>
                    <a:pt x="163330" y="11320"/>
                  </a:moveTo>
                  <a:lnTo>
                    <a:pt x="160922" y="11320"/>
                  </a:lnTo>
                  <a:lnTo>
                    <a:pt x="157652" y="18791"/>
                  </a:lnTo>
                  <a:lnTo>
                    <a:pt x="169208" y="35683"/>
                  </a:lnTo>
                  <a:lnTo>
                    <a:pt x="176844" y="46742"/>
                  </a:lnTo>
                  <a:lnTo>
                    <a:pt x="185092" y="58585"/>
                  </a:lnTo>
                  <a:lnTo>
                    <a:pt x="195780" y="56364"/>
                  </a:lnTo>
                  <a:lnTo>
                    <a:pt x="209210" y="53421"/>
                  </a:lnTo>
                  <a:lnTo>
                    <a:pt x="189086" y="53421"/>
                  </a:lnTo>
                  <a:lnTo>
                    <a:pt x="185930" y="52050"/>
                  </a:lnTo>
                  <a:lnTo>
                    <a:pt x="188070" y="51741"/>
                  </a:lnTo>
                  <a:lnTo>
                    <a:pt x="182028" y="41748"/>
                  </a:lnTo>
                  <a:lnTo>
                    <a:pt x="174919" y="30109"/>
                  </a:lnTo>
                  <a:lnTo>
                    <a:pt x="163330" y="11320"/>
                  </a:lnTo>
                  <a:close/>
                </a:path>
                <a:path w="257175" h="119379">
                  <a:moveTo>
                    <a:pt x="188070" y="51741"/>
                  </a:moveTo>
                  <a:lnTo>
                    <a:pt x="185930" y="52050"/>
                  </a:lnTo>
                  <a:lnTo>
                    <a:pt x="189086" y="53421"/>
                  </a:lnTo>
                  <a:lnTo>
                    <a:pt x="188070" y="51741"/>
                  </a:lnTo>
                  <a:close/>
                </a:path>
                <a:path w="257175" h="119379">
                  <a:moveTo>
                    <a:pt x="256970" y="42684"/>
                  </a:moveTo>
                  <a:lnTo>
                    <a:pt x="248069" y="43733"/>
                  </a:lnTo>
                  <a:lnTo>
                    <a:pt x="194788" y="50768"/>
                  </a:lnTo>
                  <a:lnTo>
                    <a:pt x="188070" y="51741"/>
                  </a:lnTo>
                  <a:lnTo>
                    <a:pt x="189086" y="53421"/>
                  </a:lnTo>
                  <a:lnTo>
                    <a:pt x="209210" y="53421"/>
                  </a:lnTo>
                  <a:lnTo>
                    <a:pt x="248249" y="44746"/>
                  </a:lnTo>
                  <a:lnTo>
                    <a:pt x="256970" y="42684"/>
                  </a:lnTo>
                  <a:close/>
                </a:path>
                <a:path w="257175" h="119379">
                  <a:moveTo>
                    <a:pt x="79561" y="35683"/>
                  </a:moveTo>
                  <a:lnTo>
                    <a:pt x="82132" y="42671"/>
                  </a:lnTo>
                  <a:lnTo>
                    <a:pt x="86584" y="36357"/>
                  </a:lnTo>
                  <a:lnTo>
                    <a:pt x="79561" y="35683"/>
                  </a:lnTo>
                  <a:close/>
                </a:path>
                <a:path w="257175" h="119379">
                  <a:moveTo>
                    <a:pt x="160922" y="11320"/>
                  </a:moveTo>
                  <a:lnTo>
                    <a:pt x="152943" y="11877"/>
                  </a:lnTo>
                  <a:lnTo>
                    <a:pt x="157652" y="18791"/>
                  </a:lnTo>
                  <a:lnTo>
                    <a:pt x="160922" y="1132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06474" y="2278655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149269" y="0"/>
                  </a:moveTo>
                  <a:lnTo>
                    <a:pt x="102088" y="7609"/>
                  </a:lnTo>
                  <a:lnTo>
                    <a:pt x="61112" y="28800"/>
                  </a:lnTo>
                  <a:lnTo>
                    <a:pt x="28800" y="61112"/>
                  </a:lnTo>
                  <a:lnTo>
                    <a:pt x="7609" y="102088"/>
                  </a:lnTo>
                  <a:lnTo>
                    <a:pt x="0" y="149269"/>
                  </a:lnTo>
                  <a:lnTo>
                    <a:pt x="7609" y="196449"/>
                  </a:lnTo>
                  <a:lnTo>
                    <a:pt x="28800" y="237425"/>
                  </a:lnTo>
                  <a:lnTo>
                    <a:pt x="61112" y="269737"/>
                  </a:lnTo>
                  <a:lnTo>
                    <a:pt x="102088" y="290927"/>
                  </a:lnTo>
                  <a:lnTo>
                    <a:pt x="149269" y="298537"/>
                  </a:lnTo>
                  <a:lnTo>
                    <a:pt x="196450" y="290927"/>
                  </a:lnTo>
                  <a:lnTo>
                    <a:pt x="237426" y="269737"/>
                  </a:lnTo>
                  <a:lnTo>
                    <a:pt x="269738" y="237425"/>
                  </a:lnTo>
                  <a:lnTo>
                    <a:pt x="290929" y="196449"/>
                  </a:lnTo>
                  <a:lnTo>
                    <a:pt x="298538" y="149269"/>
                  </a:lnTo>
                  <a:lnTo>
                    <a:pt x="290929" y="102088"/>
                  </a:lnTo>
                  <a:lnTo>
                    <a:pt x="269738" y="61112"/>
                  </a:lnTo>
                  <a:lnTo>
                    <a:pt x="237426" y="28800"/>
                  </a:lnTo>
                  <a:lnTo>
                    <a:pt x="196450" y="7609"/>
                  </a:lnTo>
                  <a:lnTo>
                    <a:pt x="149269" y="0"/>
                  </a:lnTo>
                  <a:close/>
                </a:path>
              </a:pathLst>
            </a:custGeom>
            <a:solidFill>
              <a:srgbClr val="E258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69787" y="2335174"/>
              <a:ext cx="184150" cy="184150"/>
            </a:xfrm>
            <a:custGeom>
              <a:avLst/>
              <a:gdLst/>
              <a:ahLst/>
              <a:cxnLst/>
              <a:rect l="l" t="t" r="r" b="b"/>
              <a:pathLst>
                <a:path w="184150" h="184150">
                  <a:moveTo>
                    <a:pt x="183718" y="61239"/>
                  </a:moveTo>
                  <a:lnTo>
                    <a:pt x="122466" y="61239"/>
                  </a:lnTo>
                  <a:lnTo>
                    <a:pt x="122466" y="0"/>
                  </a:lnTo>
                  <a:lnTo>
                    <a:pt x="61239" y="0"/>
                  </a:lnTo>
                  <a:lnTo>
                    <a:pt x="61239" y="61239"/>
                  </a:lnTo>
                  <a:lnTo>
                    <a:pt x="0" y="61239"/>
                  </a:lnTo>
                  <a:lnTo>
                    <a:pt x="0" y="122478"/>
                  </a:lnTo>
                  <a:lnTo>
                    <a:pt x="61239" y="122478"/>
                  </a:lnTo>
                  <a:lnTo>
                    <a:pt x="61239" y="183718"/>
                  </a:lnTo>
                  <a:lnTo>
                    <a:pt x="122466" y="183718"/>
                  </a:lnTo>
                  <a:lnTo>
                    <a:pt x="122466" y="122478"/>
                  </a:lnTo>
                  <a:lnTo>
                    <a:pt x="183718" y="122478"/>
                  </a:lnTo>
                  <a:lnTo>
                    <a:pt x="183718" y="61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4892" y="1883230"/>
              <a:ext cx="1170249" cy="191964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938456" y="1973122"/>
              <a:ext cx="3096260" cy="539750"/>
            </a:xfrm>
            <a:custGeom>
              <a:avLst/>
              <a:gdLst/>
              <a:ahLst/>
              <a:cxnLst/>
              <a:rect l="l" t="t" r="r" b="b"/>
              <a:pathLst>
                <a:path w="3096259" h="539750">
                  <a:moveTo>
                    <a:pt x="133362" y="450545"/>
                  </a:moveTo>
                  <a:lnTo>
                    <a:pt x="88912" y="450545"/>
                  </a:lnTo>
                  <a:lnTo>
                    <a:pt x="88912" y="406082"/>
                  </a:lnTo>
                  <a:lnTo>
                    <a:pt x="44450" y="406082"/>
                  </a:lnTo>
                  <a:lnTo>
                    <a:pt x="44450" y="450545"/>
                  </a:lnTo>
                  <a:lnTo>
                    <a:pt x="0" y="450545"/>
                  </a:lnTo>
                  <a:lnTo>
                    <a:pt x="0" y="494995"/>
                  </a:lnTo>
                  <a:lnTo>
                    <a:pt x="44450" y="494995"/>
                  </a:lnTo>
                  <a:lnTo>
                    <a:pt x="44450" y="539445"/>
                  </a:lnTo>
                  <a:lnTo>
                    <a:pt x="88912" y="539445"/>
                  </a:lnTo>
                  <a:lnTo>
                    <a:pt x="88912" y="494995"/>
                  </a:lnTo>
                  <a:lnTo>
                    <a:pt x="133362" y="494995"/>
                  </a:lnTo>
                  <a:lnTo>
                    <a:pt x="133362" y="450545"/>
                  </a:lnTo>
                  <a:close/>
                </a:path>
                <a:path w="3096259" h="539750">
                  <a:moveTo>
                    <a:pt x="3070631" y="44450"/>
                  </a:moveTo>
                  <a:lnTo>
                    <a:pt x="3026168" y="44450"/>
                  </a:lnTo>
                  <a:lnTo>
                    <a:pt x="3026168" y="0"/>
                  </a:lnTo>
                  <a:lnTo>
                    <a:pt x="2981718" y="0"/>
                  </a:lnTo>
                  <a:lnTo>
                    <a:pt x="2981718" y="44450"/>
                  </a:lnTo>
                  <a:lnTo>
                    <a:pt x="2937256" y="44450"/>
                  </a:lnTo>
                  <a:lnTo>
                    <a:pt x="2937256" y="88912"/>
                  </a:lnTo>
                  <a:lnTo>
                    <a:pt x="2981718" y="88912"/>
                  </a:lnTo>
                  <a:lnTo>
                    <a:pt x="2981718" y="133362"/>
                  </a:lnTo>
                  <a:lnTo>
                    <a:pt x="3026168" y="133362"/>
                  </a:lnTo>
                  <a:lnTo>
                    <a:pt x="3026168" y="88912"/>
                  </a:lnTo>
                  <a:lnTo>
                    <a:pt x="3070631" y="88912"/>
                  </a:lnTo>
                  <a:lnTo>
                    <a:pt x="3070631" y="44450"/>
                  </a:lnTo>
                  <a:close/>
                </a:path>
                <a:path w="3096259" h="539750">
                  <a:moveTo>
                    <a:pt x="3095942" y="281266"/>
                  </a:moveTo>
                  <a:lnTo>
                    <a:pt x="3051479" y="281266"/>
                  </a:lnTo>
                  <a:lnTo>
                    <a:pt x="3051479" y="236804"/>
                  </a:lnTo>
                  <a:lnTo>
                    <a:pt x="3007029" y="236804"/>
                  </a:lnTo>
                  <a:lnTo>
                    <a:pt x="3007029" y="281266"/>
                  </a:lnTo>
                  <a:lnTo>
                    <a:pt x="2962567" y="281266"/>
                  </a:lnTo>
                  <a:lnTo>
                    <a:pt x="2962567" y="325716"/>
                  </a:lnTo>
                  <a:lnTo>
                    <a:pt x="3007029" y="325716"/>
                  </a:lnTo>
                  <a:lnTo>
                    <a:pt x="3007029" y="370179"/>
                  </a:lnTo>
                  <a:lnTo>
                    <a:pt x="3051479" y="370179"/>
                  </a:lnTo>
                  <a:lnTo>
                    <a:pt x="3051479" y="325716"/>
                  </a:lnTo>
                  <a:lnTo>
                    <a:pt x="3095942" y="325716"/>
                  </a:lnTo>
                  <a:lnTo>
                    <a:pt x="3095942" y="281266"/>
                  </a:lnTo>
                  <a:close/>
                </a:path>
              </a:pathLst>
            </a:custGeom>
            <a:solidFill>
              <a:srgbClr val="E3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829793" y="1321955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4" h="133984">
                <a:moveTo>
                  <a:pt x="133362" y="44450"/>
                </a:moveTo>
                <a:lnTo>
                  <a:pt x="88912" y="44450"/>
                </a:lnTo>
                <a:lnTo>
                  <a:pt x="88912" y="0"/>
                </a:lnTo>
                <a:lnTo>
                  <a:pt x="44450" y="0"/>
                </a:lnTo>
                <a:lnTo>
                  <a:pt x="44450" y="44450"/>
                </a:lnTo>
                <a:lnTo>
                  <a:pt x="0" y="44450"/>
                </a:lnTo>
                <a:lnTo>
                  <a:pt x="0" y="88912"/>
                </a:lnTo>
                <a:lnTo>
                  <a:pt x="44450" y="88912"/>
                </a:lnTo>
                <a:lnTo>
                  <a:pt x="44450" y="133362"/>
                </a:lnTo>
                <a:lnTo>
                  <a:pt x="88912" y="133362"/>
                </a:lnTo>
                <a:lnTo>
                  <a:pt x="88912" y="88912"/>
                </a:lnTo>
                <a:lnTo>
                  <a:pt x="133362" y="88912"/>
                </a:lnTo>
                <a:lnTo>
                  <a:pt x="133362" y="44450"/>
                </a:lnTo>
                <a:close/>
              </a:path>
            </a:pathLst>
          </a:custGeom>
          <a:solidFill>
            <a:srgbClr val="E3F4F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794579"/>
              <a:ext cx="2371725" cy="2349500"/>
            </a:xfrm>
            <a:custGeom>
              <a:avLst/>
              <a:gdLst/>
              <a:ahLst/>
              <a:cxnLst/>
              <a:rect l="l" t="t" r="r" b="b"/>
              <a:pathLst>
                <a:path w="2371725" h="2349500">
                  <a:moveTo>
                    <a:pt x="70951" y="0"/>
                  </a:moveTo>
                  <a:lnTo>
                    <a:pt x="22817" y="492"/>
                  </a:lnTo>
                  <a:lnTo>
                    <a:pt x="0" y="1194"/>
                  </a:lnTo>
                  <a:lnTo>
                    <a:pt x="0" y="2348920"/>
                  </a:lnTo>
                  <a:lnTo>
                    <a:pt x="2371105" y="2348920"/>
                  </a:lnTo>
                  <a:lnTo>
                    <a:pt x="2371202" y="2345792"/>
                  </a:lnTo>
                  <a:lnTo>
                    <a:pt x="2371695" y="2297730"/>
                  </a:lnTo>
                  <a:lnTo>
                    <a:pt x="2371202" y="2249655"/>
                  </a:lnTo>
                  <a:lnTo>
                    <a:pt x="2369727" y="2201820"/>
                  </a:lnTo>
                  <a:lnTo>
                    <a:pt x="2367282" y="2154236"/>
                  </a:lnTo>
                  <a:lnTo>
                    <a:pt x="2363875" y="2106912"/>
                  </a:lnTo>
                  <a:lnTo>
                    <a:pt x="2359516" y="2059857"/>
                  </a:lnTo>
                  <a:lnTo>
                    <a:pt x="2354215" y="2013082"/>
                  </a:lnTo>
                  <a:lnTo>
                    <a:pt x="2347981" y="1966595"/>
                  </a:lnTo>
                  <a:lnTo>
                    <a:pt x="2340824" y="1920406"/>
                  </a:lnTo>
                  <a:lnTo>
                    <a:pt x="2332753" y="1874525"/>
                  </a:lnTo>
                  <a:lnTo>
                    <a:pt x="2323779" y="1828962"/>
                  </a:lnTo>
                  <a:lnTo>
                    <a:pt x="2313910" y="1783725"/>
                  </a:lnTo>
                  <a:lnTo>
                    <a:pt x="2303157" y="1738826"/>
                  </a:lnTo>
                  <a:lnTo>
                    <a:pt x="2291529" y="1694272"/>
                  </a:lnTo>
                  <a:lnTo>
                    <a:pt x="2279035" y="1650075"/>
                  </a:lnTo>
                  <a:lnTo>
                    <a:pt x="2265686" y="1606242"/>
                  </a:lnTo>
                  <a:lnTo>
                    <a:pt x="2251490" y="1562785"/>
                  </a:lnTo>
                  <a:lnTo>
                    <a:pt x="2236457" y="1519712"/>
                  </a:lnTo>
                  <a:lnTo>
                    <a:pt x="2220598" y="1477034"/>
                  </a:lnTo>
                  <a:lnTo>
                    <a:pt x="2203921" y="1434759"/>
                  </a:lnTo>
                  <a:lnTo>
                    <a:pt x="2186437" y="1392898"/>
                  </a:lnTo>
                  <a:lnTo>
                    <a:pt x="2168154" y="1351459"/>
                  </a:lnTo>
                  <a:lnTo>
                    <a:pt x="2149083" y="1310454"/>
                  </a:lnTo>
                  <a:lnTo>
                    <a:pt x="2129233" y="1269890"/>
                  </a:lnTo>
                  <a:lnTo>
                    <a:pt x="2108613" y="1229778"/>
                  </a:lnTo>
                  <a:lnTo>
                    <a:pt x="2087234" y="1190128"/>
                  </a:lnTo>
                  <a:lnTo>
                    <a:pt x="2065105" y="1150948"/>
                  </a:lnTo>
                  <a:lnTo>
                    <a:pt x="2042235" y="1112249"/>
                  </a:lnTo>
                  <a:lnTo>
                    <a:pt x="2018634" y="1074040"/>
                  </a:lnTo>
                  <a:lnTo>
                    <a:pt x="1994312" y="1036331"/>
                  </a:lnTo>
                  <a:lnTo>
                    <a:pt x="1969278" y="999131"/>
                  </a:lnTo>
                  <a:lnTo>
                    <a:pt x="1943542" y="962449"/>
                  </a:lnTo>
                  <a:lnTo>
                    <a:pt x="1917114" y="926297"/>
                  </a:lnTo>
                  <a:lnTo>
                    <a:pt x="1890003" y="890682"/>
                  </a:lnTo>
                  <a:lnTo>
                    <a:pt x="1862219" y="855616"/>
                  </a:lnTo>
                  <a:lnTo>
                    <a:pt x="1833771" y="821106"/>
                  </a:lnTo>
                  <a:lnTo>
                    <a:pt x="1804669" y="787163"/>
                  </a:lnTo>
                  <a:lnTo>
                    <a:pt x="1774923" y="753797"/>
                  </a:lnTo>
                  <a:lnTo>
                    <a:pt x="1744542" y="721017"/>
                  </a:lnTo>
                  <a:lnTo>
                    <a:pt x="1713535" y="688832"/>
                  </a:lnTo>
                  <a:lnTo>
                    <a:pt x="1681913" y="657253"/>
                  </a:lnTo>
                  <a:lnTo>
                    <a:pt x="1649685" y="626288"/>
                  </a:lnTo>
                  <a:lnTo>
                    <a:pt x="1616861" y="595948"/>
                  </a:lnTo>
                  <a:lnTo>
                    <a:pt x="1583450" y="566242"/>
                  </a:lnTo>
                  <a:lnTo>
                    <a:pt x="1549462" y="537180"/>
                  </a:lnTo>
                  <a:lnTo>
                    <a:pt x="1514906" y="508771"/>
                  </a:lnTo>
                  <a:lnTo>
                    <a:pt x="1479793" y="481024"/>
                  </a:lnTo>
                  <a:lnTo>
                    <a:pt x="1444131" y="453950"/>
                  </a:lnTo>
                  <a:lnTo>
                    <a:pt x="1407931" y="427558"/>
                  </a:lnTo>
                  <a:lnTo>
                    <a:pt x="1371201" y="401857"/>
                  </a:lnTo>
                  <a:lnTo>
                    <a:pt x="1333952" y="376858"/>
                  </a:lnTo>
                  <a:lnTo>
                    <a:pt x="1296193" y="352569"/>
                  </a:lnTo>
                  <a:lnTo>
                    <a:pt x="1257934" y="329001"/>
                  </a:lnTo>
                  <a:lnTo>
                    <a:pt x="1219184" y="306162"/>
                  </a:lnTo>
                  <a:lnTo>
                    <a:pt x="1179953" y="284064"/>
                  </a:lnTo>
                  <a:lnTo>
                    <a:pt x="1140250" y="262714"/>
                  </a:lnTo>
                  <a:lnTo>
                    <a:pt x="1100086" y="242123"/>
                  </a:lnTo>
                  <a:lnTo>
                    <a:pt x="1059470" y="222300"/>
                  </a:lnTo>
                  <a:lnTo>
                    <a:pt x="1018411" y="203255"/>
                  </a:lnTo>
                  <a:lnTo>
                    <a:pt x="976919" y="184998"/>
                  </a:lnTo>
                  <a:lnTo>
                    <a:pt x="935003" y="167538"/>
                  </a:lnTo>
                  <a:lnTo>
                    <a:pt x="892674" y="150884"/>
                  </a:lnTo>
                  <a:lnTo>
                    <a:pt x="849941" y="135047"/>
                  </a:lnTo>
                  <a:lnTo>
                    <a:pt x="806813" y="120036"/>
                  </a:lnTo>
                  <a:lnTo>
                    <a:pt x="763300" y="105860"/>
                  </a:lnTo>
                  <a:lnTo>
                    <a:pt x="719412" y="92529"/>
                  </a:lnTo>
                  <a:lnTo>
                    <a:pt x="675158" y="80053"/>
                  </a:lnTo>
                  <a:lnTo>
                    <a:pt x="630549" y="68441"/>
                  </a:lnTo>
                  <a:lnTo>
                    <a:pt x="585592" y="57703"/>
                  </a:lnTo>
                  <a:lnTo>
                    <a:pt x="540299" y="47848"/>
                  </a:lnTo>
                  <a:lnTo>
                    <a:pt x="494678" y="38886"/>
                  </a:lnTo>
                  <a:lnTo>
                    <a:pt x="448740" y="30827"/>
                  </a:lnTo>
                  <a:lnTo>
                    <a:pt x="402493" y="23680"/>
                  </a:lnTo>
                  <a:lnTo>
                    <a:pt x="355949" y="17455"/>
                  </a:lnTo>
                  <a:lnTo>
                    <a:pt x="309115" y="12161"/>
                  </a:lnTo>
                  <a:lnTo>
                    <a:pt x="262002" y="7809"/>
                  </a:lnTo>
                  <a:lnTo>
                    <a:pt x="214620" y="4407"/>
                  </a:lnTo>
                  <a:lnTo>
                    <a:pt x="166977" y="1965"/>
                  </a:lnTo>
                  <a:lnTo>
                    <a:pt x="119084" y="492"/>
                  </a:lnTo>
                  <a:lnTo>
                    <a:pt x="70951" y="0"/>
                  </a:lnTo>
                  <a:close/>
                </a:path>
              </a:pathLst>
            </a:custGeom>
            <a:solidFill>
              <a:srgbClr val="E3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385" y="2726377"/>
              <a:ext cx="97528" cy="975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385" y="2986636"/>
              <a:ext cx="97528" cy="975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8394" y="2726377"/>
              <a:ext cx="97528" cy="975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8394" y="2986636"/>
              <a:ext cx="97528" cy="975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162" y="2726377"/>
              <a:ext cx="97529" cy="975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162" y="2986636"/>
              <a:ext cx="97529" cy="975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0173" y="2726377"/>
              <a:ext cx="97528" cy="9754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0173" y="2986636"/>
              <a:ext cx="97528" cy="975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385" y="3230626"/>
              <a:ext cx="97528" cy="9754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4385" y="3490885"/>
              <a:ext cx="97528" cy="975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8394" y="3230626"/>
              <a:ext cx="97528" cy="975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8394" y="3490885"/>
              <a:ext cx="97528" cy="975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162" y="3230626"/>
              <a:ext cx="97529" cy="975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162" y="3490885"/>
              <a:ext cx="97529" cy="975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0173" y="3230626"/>
              <a:ext cx="97528" cy="975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0173" y="3490885"/>
              <a:ext cx="97528" cy="975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06614" y="2828772"/>
              <a:ext cx="1189990" cy="684530"/>
            </a:xfrm>
            <a:custGeom>
              <a:avLst/>
              <a:gdLst/>
              <a:ahLst/>
              <a:cxnLst/>
              <a:rect l="l" t="t" r="r" b="b"/>
              <a:pathLst>
                <a:path w="1189990" h="684529">
                  <a:moveTo>
                    <a:pt x="293624" y="473913"/>
                  </a:moveTo>
                  <a:lnTo>
                    <a:pt x="193802" y="473913"/>
                  </a:lnTo>
                  <a:lnTo>
                    <a:pt x="193802" y="357720"/>
                  </a:lnTo>
                  <a:lnTo>
                    <a:pt x="99822" y="357720"/>
                  </a:lnTo>
                  <a:lnTo>
                    <a:pt x="99822" y="473913"/>
                  </a:lnTo>
                  <a:lnTo>
                    <a:pt x="0" y="473913"/>
                  </a:lnTo>
                  <a:lnTo>
                    <a:pt x="0" y="567893"/>
                  </a:lnTo>
                  <a:lnTo>
                    <a:pt x="99822" y="567893"/>
                  </a:lnTo>
                  <a:lnTo>
                    <a:pt x="99822" y="684085"/>
                  </a:lnTo>
                  <a:lnTo>
                    <a:pt x="193802" y="684085"/>
                  </a:lnTo>
                  <a:lnTo>
                    <a:pt x="193802" y="567893"/>
                  </a:lnTo>
                  <a:lnTo>
                    <a:pt x="293624" y="567893"/>
                  </a:lnTo>
                  <a:lnTo>
                    <a:pt x="293624" y="473913"/>
                  </a:lnTo>
                  <a:close/>
                </a:path>
                <a:path w="1189990" h="684529">
                  <a:moveTo>
                    <a:pt x="1189723" y="204292"/>
                  </a:moveTo>
                  <a:lnTo>
                    <a:pt x="1014183" y="204292"/>
                  </a:lnTo>
                  <a:lnTo>
                    <a:pt x="1014183" y="0"/>
                  </a:lnTo>
                  <a:lnTo>
                    <a:pt x="848944" y="0"/>
                  </a:lnTo>
                  <a:lnTo>
                    <a:pt x="848944" y="204292"/>
                  </a:lnTo>
                  <a:lnTo>
                    <a:pt x="673404" y="204292"/>
                  </a:lnTo>
                  <a:lnTo>
                    <a:pt x="673404" y="369531"/>
                  </a:lnTo>
                  <a:lnTo>
                    <a:pt x="848944" y="369531"/>
                  </a:lnTo>
                  <a:lnTo>
                    <a:pt x="848944" y="573824"/>
                  </a:lnTo>
                  <a:lnTo>
                    <a:pt x="1014183" y="573824"/>
                  </a:lnTo>
                  <a:lnTo>
                    <a:pt x="1014183" y="369531"/>
                  </a:lnTo>
                  <a:lnTo>
                    <a:pt x="1189723" y="369531"/>
                  </a:lnTo>
                  <a:lnTo>
                    <a:pt x="1189723" y="204292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25752" y="0"/>
              <a:ext cx="3335654" cy="715010"/>
            </a:xfrm>
            <a:custGeom>
              <a:avLst/>
              <a:gdLst/>
              <a:ahLst/>
              <a:cxnLst/>
              <a:rect l="l" t="t" r="r" b="b"/>
              <a:pathLst>
                <a:path w="3335654" h="715010">
                  <a:moveTo>
                    <a:pt x="3335521" y="0"/>
                  </a:moveTo>
                  <a:lnTo>
                    <a:pt x="0" y="0"/>
                  </a:lnTo>
                  <a:lnTo>
                    <a:pt x="25093" y="26038"/>
                  </a:lnTo>
                  <a:lnTo>
                    <a:pt x="56721" y="57613"/>
                  </a:lnTo>
                  <a:lnTo>
                    <a:pt x="88956" y="88573"/>
                  </a:lnTo>
                  <a:lnTo>
                    <a:pt x="121786" y="118909"/>
                  </a:lnTo>
                  <a:lnTo>
                    <a:pt x="155203" y="148612"/>
                  </a:lnTo>
                  <a:lnTo>
                    <a:pt x="189198" y="177671"/>
                  </a:lnTo>
                  <a:lnTo>
                    <a:pt x="223760" y="206076"/>
                  </a:lnTo>
                  <a:lnTo>
                    <a:pt x="258879" y="233820"/>
                  </a:lnTo>
                  <a:lnTo>
                    <a:pt x="294547" y="260891"/>
                  </a:lnTo>
                  <a:lnTo>
                    <a:pt x="330754" y="287280"/>
                  </a:lnTo>
                  <a:lnTo>
                    <a:pt x="367490" y="312977"/>
                  </a:lnTo>
                  <a:lnTo>
                    <a:pt x="404745" y="337974"/>
                  </a:lnTo>
                  <a:lnTo>
                    <a:pt x="442510" y="362260"/>
                  </a:lnTo>
                  <a:lnTo>
                    <a:pt x="480775" y="385826"/>
                  </a:lnTo>
                  <a:lnTo>
                    <a:pt x="519530" y="408662"/>
                  </a:lnTo>
                  <a:lnTo>
                    <a:pt x="558767" y="430758"/>
                  </a:lnTo>
                  <a:lnTo>
                    <a:pt x="598474" y="452106"/>
                  </a:lnTo>
                  <a:lnTo>
                    <a:pt x="638644" y="472695"/>
                  </a:lnTo>
                  <a:lnTo>
                    <a:pt x="679265" y="492516"/>
                  </a:lnTo>
                  <a:lnTo>
                    <a:pt x="720329" y="511559"/>
                  </a:lnTo>
                  <a:lnTo>
                    <a:pt x="761826" y="529814"/>
                  </a:lnTo>
                  <a:lnTo>
                    <a:pt x="803746" y="547273"/>
                  </a:lnTo>
                  <a:lnTo>
                    <a:pt x="846080" y="563925"/>
                  </a:lnTo>
                  <a:lnTo>
                    <a:pt x="888818" y="579761"/>
                  </a:lnTo>
                  <a:lnTo>
                    <a:pt x="931950" y="594771"/>
                  </a:lnTo>
                  <a:lnTo>
                    <a:pt x="975466" y="608946"/>
                  </a:lnTo>
                  <a:lnTo>
                    <a:pt x="1019358" y="622276"/>
                  </a:lnTo>
                  <a:lnTo>
                    <a:pt x="1063616" y="634751"/>
                  </a:lnTo>
                  <a:lnTo>
                    <a:pt x="1108229" y="646362"/>
                  </a:lnTo>
                  <a:lnTo>
                    <a:pt x="1153189" y="657099"/>
                  </a:lnTo>
                  <a:lnTo>
                    <a:pt x="1198485" y="666953"/>
                  </a:lnTo>
                  <a:lnTo>
                    <a:pt x="1244108" y="675914"/>
                  </a:lnTo>
                  <a:lnTo>
                    <a:pt x="1290049" y="683973"/>
                  </a:lnTo>
                  <a:lnTo>
                    <a:pt x="1336297" y="691119"/>
                  </a:lnTo>
                  <a:lnTo>
                    <a:pt x="1382844" y="697344"/>
                  </a:lnTo>
                  <a:lnTo>
                    <a:pt x="1429679" y="702637"/>
                  </a:lnTo>
                  <a:lnTo>
                    <a:pt x="1476793" y="706990"/>
                  </a:lnTo>
                  <a:lnTo>
                    <a:pt x="1524177" y="710392"/>
                  </a:lnTo>
                  <a:lnTo>
                    <a:pt x="1571820" y="712834"/>
                  </a:lnTo>
                  <a:lnTo>
                    <a:pt x="1619714" y="714306"/>
                  </a:lnTo>
                  <a:lnTo>
                    <a:pt x="1667847" y="714799"/>
                  </a:lnTo>
                  <a:lnTo>
                    <a:pt x="1715981" y="714306"/>
                  </a:lnTo>
                  <a:lnTo>
                    <a:pt x="1763874" y="712834"/>
                  </a:lnTo>
                  <a:lnTo>
                    <a:pt x="1811517" y="710392"/>
                  </a:lnTo>
                  <a:lnTo>
                    <a:pt x="1858899" y="706990"/>
                  </a:lnTo>
                  <a:lnTo>
                    <a:pt x="1906012" y="702637"/>
                  </a:lnTo>
                  <a:lnTo>
                    <a:pt x="1952846" y="697344"/>
                  </a:lnTo>
                  <a:lnTo>
                    <a:pt x="1999390" y="691119"/>
                  </a:lnTo>
                  <a:lnTo>
                    <a:pt x="2045637" y="683973"/>
                  </a:lnTo>
                  <a:lnTo>
                    <a:pt x="2091575" y="675914"/>
                  </a:lnTo>
                  <a:lnTo>
                    <a:pt x="2137196" y="666953"/>
                  </a:lnTo>
                  <a:lnTo>
                    <a:pt x="2182489" y="657099"/>
                  </a:lnTo>
                  <a:lnTo>
                    <a:pt x="2227445" y="646362"/>
                  </a:lnTo>
                  <a:lnTo>
                    <a:pt x="2272055" y="634751"/>
                  </a:lnTo>
                  <a:lnTo>
                    <a:pt x="2316309" y="622276"/>
                  </a:lnTo>
                  <a:lnTo>
                    <a:pt x="2360197" y="608946"/>
                  </a:lnTo>
                  <a:lnTo>
                    <a:pt x="2403710" y="594771"/>
                  </a:lnTo>
                  <a:lnTo>
                    <a:pt x="2446838" y="579761"/>
                  </a:lnTo>
                  <a:lnTo>
                    <a:pt x="2489571" y="563925"/>
                  </a:lnTo>
                  <a:lnTo>
                    <a:pt x="2531900" y="547273"/>
                  </a:lnTo>
                  <a:lnTo>
                    <a:pt x="2573816" y="529814"/>
                  </a:lnTo>
                  <a:lnTo>
                    <a:pt x="2615308" y="511559"/>
                  </a:lnTo>
                  <a:lnTo>
                    <a:pt x="2656367" y="492516"/>
                  </a:lnTo>
                  <a:lnTo>
                    <a:pt x="2696983" y="472695"/>
                  </a:lnTo>
                  <a:lnTo>
                    <a:pt x="2737147" y="452106"/>
                  </a:lnTo>
                  <a:lnTo>
                    <a:pt x="2776850" y="430758"/>
                  </a:lnTo>
                  <a:lnTo>
                    <a:pt x="2816080" y="408662"/>
                  </a:lnTo>
                  <a:lnTo>
                    <a:pt x="2854830" y="385826"/>
                  </a:lnTo>
                  <a:lnTo>
                    <a:pt x="2893090" y="362260"/>
                  </a:lnTo>
                  <a:lnTo>
                    <a:pt x="2930849" y="337974"/>
                  </a:lnTo>
                  <a:lnTo>
                    <a:pt x="2968098" y="312977"/>
                  </a:lnTo>
                  <a:lnTo>
                    <a:pt x="3004827" y="287280"/>
                  </a:lnTo>
                  <a:lnTo>
                    <a:pt x="3041028" y="260891"/>
                  </a:lnTo>
                  <a:lnTo>
                    <a:pt x="3076690" y="233820"/>
                  </a:lnTo>
                  <a:lnTo>
                    <a:pt x="3111803" y="206076"/>
                  </a:lnTo>
                  <a:lnTo>
                    <a:pt x="3146359" y="177671"/>
                  </a:lnTo>
                  <a:lnTo>
                    <a:pt x="3180347" y="148612"/>
                  </a:lnTo>
                  <a:lnTo>
                    <a:pt x="3213758" y="118909"/>
                  </a:lnTo>
                  <a:lnTo>
                    <a:pt x="3246582" y="88573"/>
                  </a:lnTo>
                  <a:lnTo>
                    <a:pt x="3278810" y="57613"/>
                  </a:lnTo>
                  <a:lnTo>
                    <a:pt x="3310432" y="26038"/>
                  </a:lnTo>
                  <a:lnTo>
                    <a:pt x="3335521" y="0"/>
                  </a:lnTo>
                  <a:close/>
                </a:path>
              </a:pathLst>
            </a:custGeom>
            <a:solidFill>
              <a:srgbClr val="E3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6849" y="98704"/>
              <a:ext cx="7994650" cy="4505325"/>
            </a:xfrm>
            <a:custGeom>
              <a:avLst/>
              <a:gdLst/>
              <a:ahLst/>
              <a:cxnLst/>
              <a:rect l="l" t="t" r="r" b="b"/>
              <a:pathLst>
                <a:path w="7994650" h="4505325">
                  <a:moveTo>
                    <a:pt x="329387" y="1131239"/>
                  </a:moveTo>
                  <a:lnTo>
                    <a:pt x="212115" y="1131239"/>
                  </a:lnTo>
                  <a:lnTo>
                    <a:pt x="212115" y="1030503"/>
                  </a:lnTo>
                  <a:lnTo>
                    <a:pt x="117284" y="1030503"/>
                  </a:lnTo>
                  <a:lnTo>
                    <a:pt x="117284" y="1131239"/>
                  </a:lnTo>
                  <a:lnTo>
                    <a:pt x="0" y="1131239"/>
                  </a:lnTo>
                  <a:lnTo>
                    <a:pt x="0" y="1226083"/>
                  </a:lnTo>
                  <a:lnTo>
                    <a:pt x="117284" y="1226083"/>
                  </a:lnTo>
                  <a:lnTo>
                    <a:pt x="117284" y="1326819"/>
                  </a:lnTo>
                  <a:lnTo>
                    <a:pt x="212115" y="1326819"/>
                  </a:lnTo>
                  <a:lnTo>
                    <a:pt x="212115" y="1226083"/>
                  </a:lnTo>
                  <a:lnTo>
                    <a:pt x="329387" y="1226083"/>
                  </a:lnTo>
                  <a:lnTo>
                    <a:pt x="329387" y="1131239"/>
                  </a:lnTo>
                  <a:close/>
                </a:path>
                <a:path w="7994650" h="4505325">
                  <a:moveTo>
                    <a:pt x="1040803" y="255905"/>
                  </a:moveTo>
                  <a:lnTo>
                    <a:pt x="758863" y="255905"/>
                  </a:lnTo>
                  <a:lnTo>
                    <a:pt x="758863" y="13652"/>
                  </a:lnTo>
                  <a:lnTo>
                    <a:pt x="530809" y="13652"/>
                  </a:lnTo>
                  <a:lnTo>
                    <a:pt x="530809" y="255905"/>
                  </a:lnTo>
                  <a:lnTo>
                    <a:pt x="248869" y="255905"/>
                  </a:lnTo>
                  <a:lnTo>
                    <a:pt x="248869" y="483958"/>
                  </a:lnTo>
                  <a:lnTo>
                    <a:pt x="530809" y="483958"/>
                  </a:lnTo>
                  <a:lnTo>
                    <a:pt x="530809" y="726211"/>
                  </a:lnTo>
                  <a:lnTo>
                    <a:pt x="758863" y="726211"/>
                  </a:lnTo>
                  <a:lnTo>
                    <a:pt x="758863" y="483958"/>
                  </a:lnTo>
                  <a:lnTo>
                    <a:pt x="1040803" y="483958"/>
                  </a:lnTo>
                  <a:lnTo>
                    <a:pt x="1040803" y="255905"/>
                  </a:lnTo>
                  <a:close/>
                </a:path>
                <a:path w="7994650" h="4505325">
                  <a:moveTo>
                    <a:pt x="1594840" y="54343"/>
                  </a:moveTo>
                  <a:lnTo>
                    <a:pt x="1531683" y="54343"/>
                  </a:lnTo>
                  <a:lnTo>
                    <a:pt x="1531683" y="0"/>
                  </a:lnTo>
                  <a:lnTo>
                    <a:pt x="1480527" y="0"/>
                  </a:lnTo>
                  <a:lnTo>
                    <a:pt x="1480527" y="54343"/>
                  </a:lnTo>
                  <a:lnTo>
                    <a:pt x="1417358" y="54343"/>
                  </a:lnTo>
                  <a:lnTo>
                    <a:pt x="1417358" y="105498"/>
                  </a:lnTo>
                  <a:lnTo>
                    <a:pt x="1480527" y="105498"/>
                  </a:lnTo>
                  <a:lnTo>
                    <a:pt x="1480527" y="159842"/>
                  </a:lnTo>
                  <a:lnTo>
                    <a:pt x="1531683" y="159842"/>
                  </a:lnTo>
                  <a:lnTo>
                    <a:pt x="1531683" y="105498"/>
                  </a:lnTo>
                  <a:lnTo>
                    <a:pt x="1594840" y="105498"/>
                  </a:lnTo>
                  <a:lnTo>
                    <a:pt x="1594840" y="54343"/>
                  </a:lnTo>
                  <a:close/>
                </a:path>
                <a:path w="7994650" h="4505325">
                  <a:moveTo>
                    <a:pt x="2089073" y="755942"/>
                  </a:moveTo>
                  <a:lnTo>
                    <a:pt x="1900186" y="755942"/>
                  </a:lnTo>
                  <a:lnTo>
                    <a:pt x="1900186" y="593521"/>
                  </a:lnTo>
                  <a:lnTo>
                    <a:pt x="1747278" y="593521"/>
                  </a:lnTo>
                  <a:lnTo>
                    <a:pt x="1747278" y="755942"/>
                  </a:lnTo>
                  <a:lnTo>
                    <a:pt x="1558391" y="755942"/>
                  </a:lnTo>
                  <a:lnTo>
                    <a:pt x="1558391" y="908850"/>
                  </a:lnTo>
                  <a:lnTo>
                    <a:pt x="1747278" y="908850"/>
                  </a:lnTo>
                  <a:lnTo>
                    <a:pt x="1747278" y="1071270"/>
                  </a:lnTo>
                  <a:lnTo>
                    <a:pt x="1900186" y="1071270"/>
                  </a:lnTo>
                  <a:lnTo>
                    <a:pt x="1900186" y="908850"/>
                  </a:lnTo>
                  <a:lnTo>
                    <a:pt x="2089073" y="908850"/>
                  </a:lnTo>
                  <a:lnTo>
                    <a:pt x="2089073" y="755942"/>
                  </a:lnTo>
                  <a:close/>
                </a:path>
                <a:path w="7994650" h="4505325">
                  <a:moveTo>
                    <a:pt x="7994294" y="3831806"/>
                  </a:moveTo>
                  <a:lnTo>
                    <a:pt x="655993" y="3831806"/>
                  </a:lnTo>
                  <a:lnTo>
                    <a:pt x="655993" y="4505299"/>
                  </a:lnTo>
                  <a:lnTo>
                    <a:pt x="7994294" y="4505299"/>
                  </a:lnTo>
                  <a:lnTo>
                    <a:pt x="7994294" y="3831806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17211" y="3979805"/>
            <a:ext cx="7110730" cy="450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10" dirty="0">
                <a:solidFill>
                  <a:srgbClr val="041834"/>
                </a:solidFill>
              </a:rPr>
              <a:t>Hyperparameter</a:t>
            </a:r>
            <a:r>
              <a:rPr sz="2800" spc="-50" dirty="0">
                <a:solidFill>
                  <a:srgbClr val="041834"/>
                </a:solidFill>
              </a:rPr>
              <a:t> </a:t>
            </a:r>
            <a:r>
              <a:rPr sz="2800" spc="-25" dirty="0">
                <a:solidFill>
                  <a:srgbClr val="041834"/>
                </a:solidFill>
              </a:rPr>
              <a:t>Tuning</a:t>
            </a:r>
            <a:r>
              <a:rPr sz="2800" dirty="0">
                <a:solidFill>
                  <a:srgbClr val="041834"/>
                </a:solidFill>
              </a:rPr>
              <a:t> </a:t>
            </a:r>
            <a:r>
              <a:rPr sz="2800" spc="-10" dirty="0">
                <a:solidFill>
                  <a:srgbClr val="041834"/>
                </a:solidFill>
              </a:rPr>
              <a:t>and</a:t>
            </a:r>
            <a:r>
              <a:rPr sz="2800" spc="5" dirty="0">
                <a:solidFill>
                  <a:srgbClr val="041834"/>
                </a:solidFill>
              </a:rPr>
              <a:t> </a:t>
            </a:r>
            <a:r>
              <a:rPr sz="2800" spc="-20" dirty="0">
                <a:solidFill>
                  <a:srgbClr val="041834"/>
                </a:solidFill>
              </a:rPr>
              <a:t>Cross-Validation</a:t>
            </a: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890" y="0"/>
            <a:ext cx="1659889" cy="513715"/>
          </a:xfrm>
          <a:custGeom>
            <a:avLst/>
            <a:gdLst/>
            <a:ahLst/>
            <a:cxnLst/>
            <a:rect l="l" t="t" r="r" b="b"/>
            <a:pathLst>
              <a:path w="1659889" h="513715">
                <a:moveTo>
                  <a:pt x="1659495" y="0"/>
                </a:moveTo>
                <a:lnTo>
                  <a:pt x="0" y="0"/>
                </a:lnTo>
                <a:lnTo>
                  <a:pt x="14929" y="29099"/>
                </a:lnTo>
                <a:lnTo>
                  <a:pt x="37247" y="67846"/>
                </a:lnTo>
                <a:lnTo>
                  <a:pt x="61356" y="105387"/>
                </a:lnTo>
                <a:lnTo>
                  <a:pt x="87197" y="141664"/>
                </a:lnTo>
                <a:lnTo>
                  <a:pt x="114712" y="176618"/>
                </a:lnTo>
                <a:lnTo>
                  <a:pt x="143842" y="210192"/>
                </a:lnTo>
                <a:lnTo>
                  <a:pt x="174530" y="242326"/>
                </a:lnTo>
                <a:lnTo>
                  <a:pt x="206718" y="272964"/>
                </a:lnTo>
                <a:lnTo>
                  <a:pt x="240346" y="302046"/>
                </a:lnTo>
                <a:lnTo>
                  <a:pt x="275357" y="329515"/>
                </a:lnTo>
                <a:lnTo>
                  <a:pt x="311692" y="355312"/>
                </a:lnTo>
                <a:lnTo>
                  <a:pt x="349294" y="379380"/>
                </a:lnTo>
                <a:lnTo>
                  <a:pt x="388103" y="401660"/>
                </a:lnTo>
                <a:lnTo>
                  <a:pt x="428062" y="422094"/>
                </a:lnTo>
                <a:lnTo>
                  <a:pt x="469112" y="440624"/>
                </a:lnTo>
                <a:lnTo>
                  <a:pt x="511194" y="457192"/>
                </a:lnTo>
                <a:lnTo>
                  <a:pt x="554252" y="471740"/>
                </a:lnTo>
                <a:lnTo>
                  <a:pt x="598226" y="484208"/>
                </a:lnTo>
                <a:lnTo>
                  <a:pt x="643058" y="494541"/>
                </a:lnTo>
                <a:lnTo>
                  <a:pt x="688689" y="502678"/>
                </a:lnTo>
                <a:lnTo>
                  <a:pt x="735063" y="508563"/>
                </a:lnTo>
                <a:lnTo>
                  <a:pt x="782119" y="512136"/>
                </a:lnTo>
                <a:lnTo>
                  <a:pt x="829801" y="513340"/>
                </a:lnTo>
                <a:lnTo>
                  <a:pt x="877482" y="512136"/>
                </a:lnTo>
                <a:lnTo>
                  <a:pt x="924537" y="508563"/>
                </a:lnTo>
                <a:lnTo>
                  <a:pt x="970909" y="502678"/>
                </a:lnTo>
                <a:lnTo>
                  <a:pt x="1016538" y="494541"/>
                </a:lnTo>
                <a:lnTo>
                  <a:pt x="1061367" y="484208"/>
                </a:lnTo>
                <a:lnTo>
                  <a:pt x="1105337" y="471740"/>
                </a:lnTo>
                <a:lnTo>
                  <a:pt x="1148391" y="457192"/>
                </a:lnTo>
                <a:lnTo>
                  <a:pt x="1190469" y="440624"/>
                </a:lnTo>
                <a:lnTo>
                  <a:pt x="1231514" y="422094"/>
                </a:lnTo>
                <a:lnTo>
                  <a:pt x="1271468" y="401660"/>
                </a:lnTo>
                <a:lnTo>
                  <a:pt x="1310271" y="379380"/>
                </a:lnTo>
                <a:lnTo>
                  <a:pt x="1347867" y="355312"/>
                </a:lnTo>
                <a:lnTo>
                  <a:pt x="1384196" y="329515"/>
                </a:lnTo>
                <a:lnTo>
                  <a:pt x="1419201" y="302046"/>
                </a:lnTo>
                <a:lnTo>
                  <a:pt x="1452823" y="272964"/>
                </a:lnTo>
                <a:lnTo>
                  <a:pt x="1485004" y="242326"/>
                </a:lnTo>
                <a:lnTo>
                  <a:pt x="1515686" y="210192"/>
                </a:lnTo>
                <a:lnTo>
                  <a:pt x="1544810" y="176618"/>
                </a:lnTo>
                <a:lnTo>
                  <a:pt x="1572319" y="141664"/>
                </a:lnTo>
                <a:lnTo>
                  <a:pt x="1598154" y="105387"/>
                </a:lnTo>
                <a:lnTo>
                  <a:pt x="1622257" y="67846"/>
                </a:lnTo>
                <a:lnTo>
                  <a:pt x="1644569" y="29099"/>
                </a:lnTo>
                <a:lnTo>
                  <a:pt x="1659495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86"/>
            <a:ext cx="42545" cy="86995"/>
          </a:xfrm>
          <a:custGeom>
            <a:avLst/>
            <a:gdLst/>
            <a:ahLst/>
            <a:cxnLst/>
            <a:rect l="l" t="t" r="r" b="b"/>
            <a:pathLst>
              <a:path w="42545" h="86995">
                <a:moveTo>
                  <a:pt x="0" y="0"/>
                </a:moveTo>
                <a:lnTo>
                  <a:pt x="0" y="86640"/>
                </a:lnTo>
                <a:lnTo>
                  <a:pt x="15450" y="83517"/>
                </a:lnTo>
                <a:lnTo>
                  <a:pt x="29315" y="74166"/>
                </a:lnTo>
                <a:lnTo>
                  <a:pt x="38669" y="60298"/>
                </a:lnTo>
                <a:lnTo>
                  <a:pt x="42100" y="43315"/>
                </a:lnTo>
                <a:lnTo>
                  <a:pt x="38669" y="26335"/>
                </a:lnTo>
                <a:lnTo>
                  <a:pt x="29315" y="12470"/>
                </a:lnTo>
                <a:lnTo>
                  <a:pt x="15450" y="3121"/>
                </a:lnTo>
                <a:lnTo>
                  <a:pt x="0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34078"/>
            <a:ext cx="42545" cy="86995"/>
          </a:xfrm>
          <a:custGeom>
            <a:avLst/>
            <a:gdLst/>
            <a:ahLst/>
            <a:cxnLst/>
            <a:rect l="l" t="t" r="r" b="b"/>
            <a:pathLst>
              <a:path w="42544" h="86995">
                <a:moveTo>
                  <a:pt x="0" y="0"/>
                </a:moveTo>
                <a:lnTo>
                  <a:pt x="0" y="86640"/>
                </a:lnTo>
                <a:lnTo>
                  <a:pt x="15450" y="83517"/>
                </a:lnTo>
                <a:lnTo>
                  <a:pt x="29315" y="74166"/>
                </a:lnTo>
                <a:lnTo>
                  <a:pt x="38669" y="60298"/>
                </a:lnTo>
                <a:lnTo>
                  <a:pt x="42100" y="43317"/>
                </a:lnTo>
                <a:lnTo>
                  <a:pt x="38669" y="26336"/>
                </a:lnTo>
                <a:lnTo>
                  <a:pt x="29315" y="12470"/>
                </a:lnTo>
                <a:lnTo>
                  <a:pt x="15450" y="3121"/>
                </a:lnTo>
                <a:lnTo>
                  <a:pt x="0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114" y="980"/>
            <a:ext cx="87230" cy="872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114" y="233772"/>
            <a:ext cx="87230" cy="872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832" y="980"/>
            <a:ext cx="87231" cy="872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832" y="233772"/>
            <a:ext cx="87231" cy="872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5077" y="980"/>
            <a:ext cx="87230" cy="872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5077" y="233772"/>
            <a:ext cx="87230" cy="8725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0" y="452318"/>
            <a:ext cx="42545" cy="86995"/>
          </a:xfrm>
          <a:custGeom>
            <a:avLst/>
            <a:gdLst/>
            <a:ahLst/>
            <a:cxnLst/>
            <a:rect l="l" t="t" r="r" b="b"/>
            <a:pathLst>
              <a:path w="42545" h="86995">
                <a:moveTo>
                  <a:pt x="0" y="0"/>
                </a:moveTo>
                <a:lnTo>
                  <a:pt x="0" y="86640"/>
                </a:lnTo>
                <a:lnTo>
                  <a:pt x="15450" y="83518"/>
                </a:lnTo>
                <a:lnTo>
                  <a:pt x="29315" y="74170"/>
                </a:lnTo>
                <a:lnTo>
                  <a:pt x="38669" y="60303"/>
                </a:lnTo>
                <a:lnTo>
                  <a:pt x="42100" y="43323"/>
                </a:lnTo>
                <a:lnTo>
                  <a:pt x="38669" y="26342"/>
                </a:lnTo>
                <a:lnTo>
                  <a:pt x="29315" y="12473"/>
                </a:lnTo>
                <a:lnTo>
                  <a:pt x="15450" y="3122"/>
                </a:lnTo>
                <a:lnTo>
                  <a:pt x="0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85110"/>
            <a:ext cx="42545" cy="86995"/>
          </a:xfrm>
          <a:custGeom>
            <a:avLst/>
            <a:gdLst/>
            <a:ahLst/>
            <a:cxnLst/>
            <a:rect l="l" t="t" r="r" b="b"/>
            <a:pathLst>
              <a:path w="42544" h="86995">
                <a:moveTo>
                  <a:pt x="0" y="0"/>
                </a:moveTo>
                <a:lnTo>
                  <a:pt x="0" y="86641"/>
                </a:lnTo>
                <a:lnTo>
                  <a:pt x="15450" y="83519"/>
                </a:lnTo>
                <a:lnTo>
                  <a:pt x="29315" y="74170"/>
                </a:lnTo>
                <a:lnTo>
                  <a:pt x="38669" y="60304"/>
                </a:lnTo>
                <a:lnTo>
                  <a:pt x="42100" y="43323"/>
                </a:lnTo>
                <a:lnTo>
                  <a:pt x="38669" y="26342"/>
                </a:lnTo>
                <a:lnTo>
                  <a:pt x="29315" y="12473"/>
                </a:lnTo>
                <a:lnTo>
                  <a:pt x="15450" y="3122"/>
                </a:lnTo>
                <a:lnTo>
                  <a:pt x="0" y="0"/>
                </a:lnTo>
                <a:close/>
              </a:path>
            </a:pathLst>
          </a:custGeom>
          <a:solidFill>
            <a:srgbClr val="0064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114" y="452012"/>
            <a:ext cx="87230" cy="8725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832" y="452012"/>
            <a:ext cx="87231" cy="8725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114" y="684804"/>
            <a:ext cx="87230" cy="872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832" y="684804"/>
            <a:ext cx="87231" cy="8725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5077" y="452012"/>
            <a:ext cx="87230" cy="8725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5077" y="684804"/>
            <a:ext cx="87230" cy="8725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8664283" y="1257147"/>
            <a:ext cx="260350" cy="260350"/>
          </a:xfrm>
          <a:custGeom>
            <a:avLst/>
            <a:gdLst/>
            <a:ahLst/>
            <a:cxnLst/>
            <a:rect l="l" t="t" r="r" b="b"/>
            <a:pathLst>
              <a:path w="260350" h="260350">
                <a:moveTo>
                  <a:pt x="260108" y="87909"/>
                </a:moveTo>
                <a:lnTo>
                  <a:pt x="172199" y="87909"/>
                </a:lnTo>
                <a:lnTo>
                  <a:pt x="172199" y="0"/>
                </a:lnTo>
                <a:lnTo>
                  <a:pt x="87909" y="0"/>
                </a:lnTo>
                <a:lnTo>
                  <a:pt x="87909" y="87909"/>
                </a:lnTo>
                <a:lnTo>
                  <a:pt x="0" y="87909"/>
                </a:lnTo>
                <a:lnTo>
                  <a:pt x="0" y="172199"/>
                </a:lnTo>
                <a:lnTo>
                  <a:pt x="87909" y="172199"/>
                </a:lnTo>
                <a:lnTo>
                  <a:pt x="87909" y="260108"/>
                </a:lnTo>
                <a:lnTo>
                  <a:pt x="172199" y="260108"/>
                </a:lnTo>
                <a:lnTo>
                  <a:pt x="172199" y="172199"/>
                </a:lnTo>
                <a:lnTo>
                  <a:pt x="260108" y="172199"/>
                </a:lnTo>
                <a:lnTo>
                  <a:pt x="260108" y="87909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65834" y="153796"/>
            <a:ext cx="163195" cy="163195"/>
          </a:xfrm>
          <a:custGeom>
            <a:avLst/>
            <a:gdLst/>
            <a:ahLst/>
            <a:cxnLst/>
            <a:rect l="l" t="t" r="r" b="b"/>
            <a:pathLst>
              <a:path w="163195" h="163195">
                <a:moveTo>
                  <a:pt x="162814" y="55016"/>
                </a:moveTo>
                <a:lnTo>
                  <a:pt x="107784" y="55016"/>
                </a:lnTo>
                <a:lnTo>
                  <a:pt x="107784" y="0"/>
                </a:lnTo>
                <a:lnTo>
                  <a:pt x="55029" y="0"/>
                </a:lnTo>
                <a:lnTo>
                  <a:pt x="55029" y="55016"/>
                </a:lnTo>
                <a:lnTo>
                  <a:pt x="0" y="55016"/>
                </a:lnTo>
                <a:lnTo>
                  <a:pt x="0" y="107784"/>
                </a:lnTo>
                <a:lnTo>
                  <a:pt x="55029" y="107784"/>
                </a:lnTo>
                <a:lnTo>
                  <a:pt x="55029" y="162814"/>
                </a:lnTo>
                <a:lnTo>
                  <a:pt x="107784" y="162814"/>
                </a:lnTo>
                <a:lnTo>
                  <a:pt x="107784" y="107784"/>
                </a:lnTo>
                <a:lnTo>
                  <a:pt x="162814" y="107784"/>
                </a:lnTo>
                <a:lnTo>
                  <a:pt x="162814" y="55016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96490" y="187527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40">
                <a:moveTo>
                  <a:pt x="395681" y="133731"/>
                </a:moveTo>
                <a:lnTo>
                  <a:pt x="261950" y="133731"/>
                </a:lnTo>
                <a:lnTo>
                  <a:pt x="261950" y="0"/>
                </a:lnTo>
                <a:lnTo>
                  <a:pt x="133718" y="0"/>
                </a:lnTo>
                <a:lnTo>
                  <a:pt x="133718" y="133731"/>
                </a:lnTo>
                <a:lnTo>
                  <a:pt x="0" y="133731"/>
                </a:lnTo>
                <a:lnTo>
                  <a:pt x="0" y="261962"/>
                </a:lnTo>
                <a:lnTo>
                  <a:pt x="133718" y="261962"/>
                </a:lnTo>
                <a:lnTo>
                  <a:pt x="133718" y="395681"/>
                </a:lnTo>
                <a:lnTo>
                  <a:pt x="261950" y="395681"/>
                </a:lnTo>
                <a:lnTo>
                  <a:pt x="261950" y="261962"/>
                </a:lnTo>
                <a:lnTo>
                  <a:pt x="395681" y="261962"/>
                </a:lnTo>
                <a:lnTo>
                  <a:pt x="395681" y="133731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35162" y="4581296"/>
            <a:ext cx="2708910" cy="562610"/>
          </a:xfrm>
          <a:custGeom>
            <a:avLst/>
            <a:gdLst/>
            <a:ahLst/>
            <a:cxnLst/>
            <a:rect l="l" t="t" r="r" b="b"/>
            <a:pathLst>
              <a:path w="2708909" h="562610">
                <a:moveTo>
                  <a:pt x="1635453" y="0"/>
                </a:moveTo>
                <a:lnTo>
                  <a:pt x="1587189" y="429"/>
                </a:lnTo>
                <a:lnTo>
                  <a:pt x="1539132" y="1711"/>
                </a:lnTo>
                <a:lnTo>
                  <a:pt x="1491290" y="3840"/>
                </a:lnTo>
                <a:lnTo>
                  <a:pt x="1443672" y="6807"/>
                </a:lnTo>
                <a:lnTo>
                  <a:pt x="1396283" y="10606"/>
                </a:lnTo>
                <a:lnTo>
                  <a:pt x="1349132" y="15230"/>
                </a:lnTo>
                <a:lnTo>
                  <a:pt x="1302225" y="20671"/>
                </a:lnTo>
                <a:lnTo>
                  <a:pt x="1255570" y="26921"/>
                </a:lnTo>
                <a:lnTo>
                  <a:pt x="1209174" y="33974"/>
                </a:lnTo>
                <a:lnTo>
                  <a:pt x="1163044" y="41823"/>
                </a:lnTo>
                <a:lnTo>
                  <a:pt x="1117187" y="50460"/>
                </a:lnTo>
                <a:lnTo>
                  <a:pt x="1071612" y="59878"/>
                </a:lnTo>
                <a:lnTo>
                  <a:pt x="1026325" y="70069"/>
                </a:lnTo>
                <a:lnTo>
                  <a:pt x="981333" y="81027"/>
                </a:lnTo>
                <a:lnTo>
                  <a:pt x="936643" y="92744"/>
                </a:lnTo>
                <a:lnTo>
                  <a:pt x="892264" y="105213"/>
                </a:lnTo>
                <a:lnTo>
                  <a:pt x="848201" y="118426"/>
                </a:lnTo>
                <a:lnTo>
                  <a:pt x="804464" y="132377"/>
                </a:lnTo>
                <a:lnTo>
                  <a:pt x="761057" y="147058"/>
                </a:lnTo>
                <a:lnTo>
                  <a:pt x="717990" y="162463"/>
                </a:lnTo>
                <a:lnTo>
                  <a:pt x="675269" y="178582"/>
                </a:lnTo>
                <a:lnTo>
                  <a:pt x="632901" y="195411"/>
                </a:lnTo>
                <a:lnTo>
                  <a:pt x="590895" y="212940"/>
                </a:lnTo>
                <a:lnTo>
                  <a:pt x="549256" y="231163"/>
                </a:lnTo>
                <a:lnTo>
                  <a:pt x="507992" y="250073"/>
                </a:lnTo>
                <a:lnTo>
                  <a:pt x="467111" y="269663"/>
                </a:lnTo>
                <a:lnTo>
                  <a:pt x="426620" y="289925"/>
                </a:lnTo>
                <a:lnTo>
                  <a:pt x="386526" y="310851"/>
                </a:lnTo>
                <a:lnTo>
                  <a:pt x="346836" y="332436"/>
                </a:lnTo>
                <a:lnTo>
                  <a:pt x="307558" y="354670"/>
                </a:lnTo>
                <a:lnTo>
                  <a:pt x="268699" y="377548"/>
                </a:lnTo>
                <a:lnTo>
                  <a:pt x="230266" y="401062"/>
                </a:lnTo>
                <a:lnTo>
                  <a:pt x="192266" y="425205"/>
                </a:lnTo>
                <a:lnTo>
                  <a:pt x="154707" y="449969"/>
                </a:lnTo>
                <a:lnTo>
                  <a:pt x="117596" y="475348"/>
                </a:lnTo>
                <a:lnTo>
                  <a:pt x="80940" y="501333"/>
                </a:lnTo>
                <a:lnTo>
                  <a:pt x="44747" y="527918"/>
                </a:lnTo>
                <a:lnTo>
                  <a:pt x="9023" y="555096"/>
                </a:lnTo>
                <a:lnTo>
                  <a:pt x="0" y="562203"/>
                </a:lnTo>
                <a:lnTo>
                  <a:pt x="2708837" y="225584"/>
                </a:lnTo>
                <a:lnTo>
                  <a:pt x="2637948" y="195411"/>
                </a:lnTo>
                <a:lnTo>
                  <a:pt x="2595585" y="178582"/>
                </a:lnTo>
                <a:lnTo>
                  <a:pt x="2552869" y="162463"/>
                </a:lnTo>
                <a:lnTo>
                  <a:pt x="2509806" y="147058"/>
                </a:lnTo>
                <a:lnTo>
                  <a:pt x="2466404" y="132377"/>
                </a:lnTo>
                <a:lnTo>
                  <a:pt x="2422670" y="118426"/>
                </a:lnTo>
                <a:lnTo>
                  <a:pt x="2378611" y="105213"/>
                </a:lnTo>
                <a:lnTo>
                  <a:pt x="2334235" y="92744"/>
                </a:lnTo>
                <a:lnTo>
                  <a:pt x="2289549" y="81027"/>
                </a:lnTo>
                <a:lnTo>
                  <a:pt x="2244560" y="70069"/>
                </a:lnTo>
                <a:lnTo>
                  <a:pt x="2199276" y="59878"/>
                </a:lnTo>
                <a:lnTo>
                  <a:pt x="2153704" y="50460"/>
                </a:lnTo>
                <a:lnTo>
                  <a:pt x="2107850" y="41823"/>
                </a:lnTo>
                <a:lnTo>
                  <a:pt x="2061722" y="33974"/>
                </a:lnTo>
                <a:lnTo>
                  <a:pt x="2015328" y="26921"/>
                </a:lnTo>
                <a:lnTo>
                  <a:pt x="1968675" y="20671"/>
                </a:lnTo>
                <a:lnTo>
                  <a:pt x="1921770" y="15230"/>
                </a:lnTo>
                <a:lnTo>
                  <a:pt x="1874620" y="10606"/>
                </a:lnTo>
                <a:lnTo>
                  <a:pt x="1827233" y="6807"/>
                </a:lnTo>
                <a:lnTo>
                  <a:pt x="1779615" y="3840"/>
                </a:lnTo>
                <a:lnTo>
                  <a:pt x="1731774" y="1711"/>
                </a:lnTo>
                <a:lnTo>
                  <a:pt x="1683718" y="429"/>
                </a:lnTo>
                <a:lnTo>
                  <a:pt x="1635453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687972" y="511107"/>
            <a:ext cx="37687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70" dirty="0">
                <a:solidFill>
                  <a:srgbClr val="041834"/>
                </a:solidFill>
              </a:rPr>
              <a:t>You</a:t>
            </a:r>
            <a:r>
              <a:rPr sz="2500" spc="-5" dirty="0">
                <a:solidFill>
                  <a:srgbClr val="041834"/>
                </a:solidFill>
              </a:rPr>
              <a:t> </a:t>
            </a:r>
            <a:r>
              <a:rPr sz="2500" spc="10" dirty="0">
                <a:solidFill>
                  <a:srgbClr val="041834"/>
                </a:solidFill>
              </a:rPr>
              <a:t>can</a:t>
            </a:r>
            <a:r>
              <a:rPr sz="2500" spc="-5" dirty="0">
                <a:solidFill>
                  <a:srgbClr val="041834"/>
                </a:solidFill>
              </a:rPr>
              <a:t> </a:t>
            </a:r>
            <a:r>
              <a:rPr sz="2500" spc="5" dirty="0">
                <a:solidFill>
                  <a:srgbClr val="041834"/>
                </a:solidFill>
              </a:rPr>
              <a:t>divide</a:t>
            </a:r>
            <a:r>
              <a:rPr sz="2500" dirty="0">
                <a:solidFill>
                  <a:srgbClr val="041834"/>
                </a:solidFill>
              </a:rPr>
              <a:t> </a:t>
            </a:r>
            <a:r>
              <a:rPr sz="2500" spc="5" dirty="0">
                <a:solidFill>
                  <a:srgbClr val="041834"/>
                </a:solidFill>
              </a:rPr>
              <a:t>the</a:t>
            </a:r>
            <a:r>
              <a:rPr sz="2500" spc="-5" dirty="0">
                <a:solidFill>
                  <a:srgbClr val="041834"/>
                </a:solidFill>
              </a:rPr>
              <a:t> </a:t>
            </a:r>
            <a:r>
              <a:rPr sz="2500" spc="5" dirty="0">
                <a:solidFill>
                  <a:srgbClr val="041834"/>
                </a:solidFill>
              </a:rPr>
              <a:t>content</a:t>
            </a:r>
            <a:endParaRPr sz="2500"/>
          </a:p>
        </p:txBody>
      </p:sp>
      <p:sp>
        <p:nvSpPr>
          <p:cNvPr id="24" name="object 24"/>
          <p:cNvSpPr txBox="1"/>
          <p:nvPr/>
        </p:nvSpPr>
        <p:spPr>
          <a:xfrm>
            <a:off x="1773400" y="1426720"/>
            <a:ext cx="6370955" cy="341122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spc="-5" dirty="0">
                <a:solidFill>
                  <a:srgbClr val="E2583E"/>
                </a:solidFill>
                <a:latin typeface="Arial MT"/>
                <a:cs typeface="Arial MT"/>
              </a:rPr>
              <a:t>Grid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Search </a:t>
            </a:r>
            <a:r>
              <a:rPr sz="1800" spc="-5" dirty="0">
                <a:solidFill>
                  <a:srgbClr val="E2583E"/>
                </a:solidFill>
                <a:latin typeface="Arial MT"/>
                <a:cs typeface="Arial MT"/>
              </a:rPr>
              <a:t>for Hyperparameters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1420"/>
              </a:lnSpc>
              <a:spcBef>
                <a:spcPts val="770"/>
              </a:spcBef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Ran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Grid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Search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for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each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model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to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find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optimal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parameters.</a:t>
            </a:r>
            <a:endParaRPr sz="1200">
              <a:latin typeface="Arial MT"/>
              <a:cs typeface="Arial MT"/>
            </a:endParaRPr>
          </a:p>
          <a:p>
            <a:pPr marL="12700" marR="5080" indent="84455">
              <a:lnSpc>
                <a:spcPts val="1400"/>
              </a:lnSpc>
              <a:spcBef>
                <a:spcPts val="60"/>
              </a:spcBef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- Examples of parameters tuned: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n_estimators,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max_depth, 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max_iter,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min_samples_split and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learning_rate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E2583E"/>
                </a:solidFill>
                <a:latin typeface="Arial MT"/>
                <a:cs typeface="Arial MT"/>
              </a:rPr>
              <a:t>Cross-Validation</a:t>
            </a:r>
            <a:r>
              <a:rPr sz="1800" spc="-40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Scores</a:t>
            </a:r>
            <a:endParaRPr sz="1800">
              <a:latin typeface="Arial MT"/>
              <a:cs typeface="Arial MT"/>
            </a:endParaRPr>
          </a:p>
          <a:p>
            <a:pPr marL="12700" marR="3456940">
              <a:lnSpc>
                <a:spcPts val="1400"/>
              </a:lnSpc>
              <a:spcBef>
                <a:spcPts val="850"/>
              </a:spcBef>
            </a:pP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Logistic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Regression: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CV</a:t>
            </a:r>
            <a:r>
              <a:rPr sz="1200" spc="-8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Accuracy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=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68.3%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Random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Forest: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CV Accuracy = 83.5% </a:t>
            </a:r>
            <a:r>
              <a:rPr sz="1200" spc="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XGBoost: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CV</a:t>
            </a:r>
            <a:r>
              <a:rPr sz="1200" spc="-7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Accuracy =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83.4%</a:t>
            </a:r>
            <a:endParaRPr sz="1200">
              <a:latin typeface="Arial MT"/>
              <a:cs typeface="Arial MT"/>
            </a:endParaRPr>
          </a:p>
          <a:p>
            <a:pPr marL="12700" marR="3651885">
              <a:lnSpc>
                <a:spcPts val="1400"/>
              </a:lnSpc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Gradient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Boosting: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CV Accuracy = 84%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AdaBoost: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CV Accuracy = 70.1% </a:t>
            </a:r>
            <a:r>
              <a:rPr sz="1200" spc="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Ensemble Model: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CV</a:t>
            </a:r>
            <a:r>
              <a:rPr sz="1200" spc="-7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Accuracy = 82.7%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041834"/>
                </a:solidFill>
                <a:latin typeface="Arial"/>
                <a:cs typeface="Arial"/>
              </a:rPr>
              <a:t>Selected</a:t>
            </a:r>
            <a:r>
              <a:rPr sz="1200" b="1" spc="-1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41834"/>
                </a:solidFill>
                <a:latin typeface="Arial"/>
                <a:cs typeface="Arial"/>
              </a:rPr>
              <a:t>the</a:t>
            </a:r>
            <a:r>
              <a:rPr sz="1200" b="1" spc="-1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41834"/>
                </a:solidFill>
                <a:latin typeface="Arial"/>
                <a:cs typeface="Arial"/>
              </a:rPr>
              <a:t>best</a:t>
            </a:r>
            <a:r>
              <a:rPr sz="1200" b="1" spc="-1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41834"/>
                </a:solidFill>
                <a:latin typeface="Arial"/>
                <a:cs typeface="Arial"/>
              </a:rPr>
              <a:t>model</a:t>
            </a:r>
            <a:r>
              <a:rPr sz="1200" b="1" spc="-1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41834"/>
                </a:solidFill>
                <a:latin typeface="Arial"/>
                <a:cs typeface="Arial"/>
              </a:rPr>
              <a:t>with</a:t>
            </a:r>
            <a:r>
              <a:rPr sz="1200" b="1" spc="-1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41834"/>
                </a:solidFill>
                <a:latin typeface="Arial"/>
                <a:cs typeface="Arial"/>
              </a:rPr>
              <a:t>the</a:t>
            </a:r>
            <a:r>
              <a:rPr sz="1200" b="1" spc="-1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41834"/>
                </a:solidFill>
                <a:latin typeface="Arial"/>
                <a:cs typeface="Arial"/>
              </a:rPr>
              <a:t>highest</a:t>
            </a:r>
            <a:r>
              <a:rPr sz="1200" b="1" spc="-1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41834"/>
                </a:solidFill>
                <a:latin typeface="Arial"/>
                <a:cs typeface="Arial"/>
              </a:rPr>
              <a:t>CV</a:t>
            </a:r>
            <a:r>
              <a:rPr sz="1200" b="1" spc="-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41834"/>
                </a:solidFill>
                <a:latin typeface="Arial"/>
                <a:cs typeface="Arial"/>
              </a:rPr>
              <a:t>accuracy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24079" y="1550937"/>
            <a:ext cx="605155" cy="777240"/>
            <a:chOff x="824079" y="1550937"/>
            <a:chExt cx="605155" cy="777240"/>
          </a:xfrm>
        </p:grpSpPr>
        <p:sp>
          <p:nvSpPr>
            <p:cNvPr id="26" name="object 26"/>
            <p:cNvSpPr/>
            <p:nvPr/>
          </p:nvSpPr>
          <p:spPr>
            <a:xfrm>
              <a:off x="824079" y="1571853"/>
              <a:ext cx="605155" cy="756285"/>
            </a:xfrm>
            <a:custGeom>
              <a:avLst/>
              <a:gdLst/>
              <a:ahLst/>
              <a:cxnLst/>
              <a:rect l="l" t="t" r="r" b="b"/>
              <a:pathLst>
                <a:path w="605155" h="756285">
                  <a:moveTo>
                    <a:pt x="180851" y="0"/>
                  </a:moveTo>
                  <a:lnTo>
                    <a:pt x="131645" y="10375"/>
                  </a:lnTo>
                  <a:lnTo>
                    <a:pt x="104190" y="52504"/>
                  </a:lnTo>
                  <a:lnTo>
                    <a:pt x="0" y="609680"/>
                  </a:lnTo>
                  <a:lnTo>
                    <a:pt x="374" y="635768"/>
                  </a:lnTo>
                  <a:lnTo>
                    <a:pt x="10375" y="658885"/>
                  </a:lnTo>
                  <a:lnTo>
                    <a:pt x="28314" y="676565"/>
                  </a:lnTo>
                  <a:lnTo>
                    <a:pt x="52504" y="686341"/>
                  </a:lnTo>
                  <a:lnTo>
                    <a:pt x="423838" y="755778"/>
                  </a:lnTo>
                  <a:lnTo>
                    <a:pt x="449926" y="755403"/>
                  </a:lnTo>
                  <a:lnTo>
                    <a:pt x="473043" y="745400"/>
                  </a:lnTo>
                  <a:lnTo>
                    <a:pt x="490722" y="727458"/>
                  </a:lnTo>
                  <a:lnTo>
                    <a:pt x="500497" y="703267"/>
                  </a:lnTo>
                  <a:lnTo>
                    <a:pt x="604688" y="146093"/>
                  </a:lnTo>
                  <a:lnTo>
                    <a:pt x="604313" y="120004"/>
                  </a:lnTo>
                  <a:lnTo>
                    <a:pt x="594312" y="96887"/>
                  </a:lnTo>
                  <a:lnTo>
                    <a:pt x="576373" y="79207"/>
                  </a:lnTo>
                  <a:lnTo>
                    <a:pt x="552183" y="69432"/>
                  </a:lnTo>
                  <a:lnTo>
                    <a:pt x="180851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4107" y="1606016"/>
              <a:ext cx="544830" cy="688975"/>
            </a:xfrm>
            <a:custGeom>
              <a:avLst/>
              <a:gdLst/>
              <a:ahLst/>
              <a:cxnLst/>
              <a:rect l="l" t="t" r="r" b="b"/>
              <a:pathLst>
                <a:path w="544830" h="688975">
                  <a:moveTo>
                    <a:pt x="113974" y="0"/>
                  </a:moveTo>
                  <a:lnTo>
                    <a:pt x="0" y="608089"/>
                  </a:lnTo>
                  <a:lnTo>
                    <a:pt x="430808" y="688836"/>
                  </a:lnTo>
                  <a:lnTo>
                    <a:pt x="544783" y="80746"/>
                  </a:lnTo>
                  <a:lnTo>
                    <a:pt x="113974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700" y="1550937"/>
              <a:ext cx="216711" cy="13094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67232" y="1740471"/>
              <a:ext cx="342900" cy="192405"/>
            </a:xfrm>
            <a:custGeom>
              <a:avLst/>
              <a:gdLst/>
              <a:ahLst/>
              <a:cxnLst/>
              <a:rect l="l" t="t" r="r" b="b"/>
              <a:pathLst>
                <a:path w="342900" h="192405">
                  <a:moveTo>
                    <a:pt x="122961" y="18516"/>
                  </a:moveTo>
                  <a:lnTo>
                    <a:pt x="24155" y="0"/>
                  </a:lnTo>
                  <a:lnTo>
                    <a:pt x="18630" y="29502"/>
                  </a:lnTo>
                  <a:lnTo>
                    <a:pt x="117424" y="48018"/>
                  </a:lnTo>
                  <a:lnTo>
                    <a:pt x="122961" y="18516"/>
                  </a:lnTo>
                  <a:close/>
                </a:path>
                <a:path w="342900" h="192405">
                  <a:moveTo>
                    <a:pt x="342874" y="162839"/>
                  </a:moveTo>
                  <a:lnTo>
                    <a:pt x="5524" y="99618"/>
                  </a:lnTo>
                  <a:lnTo>
                    <a:pt x="0" y="129108"/>
                  </a:lnTo>
                  <a:lnTo>
                    <a:pt x="337350" y="192341"/>
                  </a:lnTo>
                  <a:lnTo>
                    <a:pt x="342874" y="162839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3235" y="1759832"/>
              <a:ext cx="85231" cy="8523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21143" y="1922284"/>
              <a:ext cx="374015" cy="257175"/>
            </a:xfrm>
            <a:custGeom>
              <a:avLst/>
              <a:gdLst/>
              <a:ahLst/>
              <a:cxnLst/>
              <a:rect l="l" t="t" r="r" b="b"/>
              <a:pathLst>
                <a:path w="374015" h="257175">
                  <a:moveTo>
                    <a:pt x="342874" y="227609"/>
                  </a:moveTo>
                  <a:lnTo>
                    <a:pt x="5524" y="164376"/>
                  </a:lnTo>
                  <a:lnTo>
                    <a:pt x="0" y="193878"/>
                  </a:lnTo>
                  <a:lnTo>
                    <a:pt x="337350" y="257098"/>
                  </a:lnTo>
                  <a:lnTo>
                    <a:pt x="342874" y="227609"/>
                  </a:lnTo>
                  <a:close/>
                </a:path>
                <a:path w="374015" h="257175">
                  <a:moveTo>
                    <a:pt x="358241" y="145415"/>
                  </a:moveTo>
                  <a:lnTo>
                    <a:pt x="20891" y="82181"/>
                  </a:lnTo>
                  <a:lnTo>
                    <a:pt x="15367" y="111683"/>
                  </a:lnTo>
                  <a:lnTo>
                    <a:pt x="352717" y="174917"/>
                  </a:lnTo>
                  <a:lnTo>
                    <a:pt x="358241" y="145415"/>
                  </a:lnTo>
                  <a:close/>
                </a:path>
                <a:path w="374015" h="257175">
                  <a:moveTo>
                    <a:pt x="373608" y="63220"/>
                  </a:moveTo>
                  <a:lnTo>
                    <a:pt x="36258" y="0"/>
                  </a:lnTo>
                  <a:lnTo>
                    <a:pt x="30734" y="29489"/>
                  </a:lnTo>
                  <a:lnTo>
                    <a:pt x="368084" y="92722"/>
                  </a:lnTo>
                  <a:lnTo>
                    <a:pt x="373608" y="6322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83017" y="3215896"/>
            <a:ext cx="487045" cy="785495"/>
            <a:chOff x="883017" y="3215896"/>
            <a:chExt cx="487045" cy="785495"/>
          </a:xfrm>
        </p:grpSpPr>
        <p:sp>
          <p:nvSpPr>
            <p:cNvPr id="33" name="object 33"/>
            <p:cNvSpPr/>
            <p:nvPr/>
          </p:nvSpPr>
          <p:spPr>
            <a:xfrm>
              <a:off x="883017" y="3358668"/>
              <a:ext cx="487045" cy="642620"/>
            </a:xfrm>
            <a:custGeom>
              <a:avLst/>
              <a:gdLst/>
              <a:ahLst/>
              <a:cxnLst/>
              <a:rect l="l" t="t" r="r" b="b"/>
              <a:pathLst>
                <a:path w="487044" h="642620">
                  <a:moveTo>
                    <a:pt x="296602" y="0"/>
                  </a:moveTo>
                  <a:lnTo>
                    <a:pt x="70063" y="40359"/>
                  </a:lnTo>
                  <a:lnTo>
                    <a:pt x="14228" y="76067"/>
                  </a:lnTo>
                  <a:lnTo>
                    <a:pt x="0" y="140801"/>
                  </a:lnTo>
                  <a:lnTo>
                    <a:pt x="89399" y="642619"/>
                  </a:lnTo>
                  <a:lnTo>
                    <a:pt x="486452" y="571883"/>
                  </a:lnTo>
                  <a:lnTo>
                    <a:pt x="397052" y="70065"/>
                  </a:lnTo>
                  <a:lnTo>
                    <a:pt x="384436" y="38076"/>
                  </a:lnTo>
                  <a:lnTo>
                    <a:pt x="361336" y="14231"/>
                  </a:lnTo>
                  <a:lnTo>
                    <a:pt x="330981" y="788"/>
                  </a:lnTo>
                  <a:lnTo>
                    <a:pt x="296602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7857" y="3215896"/>
              <a:ext cx="324485" cy="187325"/>
            </a:xfrm>
            <a:custGeom>
              <a:avLst/>
              <a:gdLst/>
              <a:ahLst/>
              <a:cxnLst/>
              <a:rect l="l" t="t" r="r" b="b"/>
              <a:pathLst>
                <a:path w="324484" h="187325">
                  <a:moveTo>
                    <a:pt x="300620" y="0"/>
                  </a:moveTo>
                  <a:lnTo>
                    <a:pt x="0" y="53557"/>
                  </a:lnTo>
                  <a:lnTo>
                    <a:pt x="23747" y="186857"/>
                  </a:lnTo>
                  <a:lnTo>
                    <a:pt x="324368" y="133292"/>
                  </a:lnTo>
                  <a:lnTo>
                    <a:pt x="300620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540" y="3241994"/>
              <a:ext cx="119731" cy="11274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77597" y="3525065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160692" y="0"/>
                  </a:moveTo>
                  <a:lnTo>
                    <a:pt x="115482" y="463"/>
                  </a:lnTo>
                  <a:lnTo>
                    <a:pt x="74162" y="14506"/>
                  </a:lnTo>
                  <a:lnTo>
                    <a:pt x="39376" y="40175"/>
                  </a:lnTo>
                  <a:lnTo>
                    <a:pt x="13773" y="75518"/>
                  </a:lnTo>
                  <a:lnTo>
                    <a:pt x="0" y="118581"/>
                  </a:lnTo>
                  <a:lnTo>
                    <a:pt x="463" y="163790"/>
                  </a:lnTo>
                  <a:lnTo>
                    <a:pt x="14506" y="205110"/>
                  </a:lnTo>
                  <a:lnTo>
                    <a:pt x="40175" y="239896"/>
                  </a:lnTo>
                  <a:lnTo>
                    <a:pt x="75518" y="265499"/>
                  </a:lnTo>
                  <a:lnTo>
                    <a:pt x="118580" y="279272"/>
                  </a:lnTo>
                  <a:lnTo>
                    <a:pt x="163790" y="278809"/>
                  </a:lnTo>
                  <a:lnTo>
                    <a:pt x="205110" y="264766"/>
                  </a:lnTo>
                  <a:lnTo>
                    <a:pt x="239896" y="239097"/>
                  </a:lnTo>
                  <a:lnTo>
                    <a:pt x="265499" y="203754"/>
                  </a:lnTo>
                  <a:lnTo>
                    <a:pt x="279273" y="160691"/>
                  </a:lnTo>
                  <a:lnTo>
                    <a:pt x="278809" y="115482"/>
                  </a:lnTo>
                  <a:lnTo>
                    <a:pt x="264766" y="74161"/>
                  </a:lnTo>
                  <a:lnTo>
                    <a:pt x="239097" y="39376"/>
                  </a:lnTo>
                  <a:lnTo>
                    <a:pt x="203754" y="13773"/>
                  </a:lnTo>
                  <a:lnTo>
                    <a:pt x="160692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273" y="3571730"/>
              <a:ext cx="185874" cy="185867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3995" y="4373754"/>
            <a:ext cx="87229" cy="8725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52239" y="4373754"/>
            <a:ext cx="87229" cy="872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5957" y="4373754"/>
            <a:ext cx="87231" cy="8725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074201" y="4373754"/>
            <a:ext cx="69797" cy="87252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8433995" y="4606547"/>
            <a:ext cx="710565" cy="538480"/>
            <a:chOff x="8433995" y="4606547"/>
            <a:chExt cx="710565" cy="538480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3995" y="4606547"/>
              <a:ext cx="87229" cy="872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52239" y="4606547"/>
              <a:ext cx="87229" cy="8725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5957" y="4606547"/>
              <a:ext cx="87231" cy="8725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74202" y="4606547"/>
              <a:ext cx="69797" cy="8725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3995" y="4824787"/>
              <a:ext cx="87229" cy="8725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2239" y="4824787"/>
              <a:ext cx="87229" cy="8725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3995" y="5057579"/>
              <a:ext cx="87229" cy="8725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2239" y="5057579"/>
              <a:ext cx="87229" cy="8725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5957" y="4824787"/>
              <a:ext cx="87231" cy="8725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5957" y="5057579"/>
              <a:ext cx="87231" cy="8725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74202" y="4824787"/>
              <a:ext cx="69797" cy="8725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74202" y="5057579"/>
              <a:ext cx="69797" cy="85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351915" marR="5080" indent="-1339215">
              <a:lnSpc>
                <a:spcPts val="5600"/>
              </a:lnSpc>
              <a:spcBef>
                <a:spcPts val="285"/>
              </a:spcBef>
            </a:pPr>
            <a:r>
              <a:rPr sz="4750" spc="-10" dirty="0">
                <a:solidFill>
                  <a:srgbClr val="041834"/>
                </a:solidFill>
              </a:rPr>
              <a:t>Model</a:t>
            </a:r>
            <a:r>
              <a:rPr sz="4750" spc="-35" dirty="0">
                <a:solidFill>
                  <a:srgbClr val="041834"/>
                </a:solidFill>
              </a:rPr>
              <a:t> </a:t>
            </a:r>
            <a:r>
              <a:rPr sz="4750" spc="-10" dirty="0">
                <a:solidFill>
                  <a:srgbClr val="041834"/>
                </a:solidFill>
              </a:rPr>
              <a:t>Evaluation </a:t>
            </a:r>
            <a:r>
              <a:rPr sz="4750" spc="-1305" dirty="0">
                <a:solidFill>
                  <a:srgbClr val="041834"/>
                </a:solidFill>
              </a:rPr>
              <a:t> </a:t>
            </a:r>
            <a:r>
              <a:rPr sz="4750" spc="-10" dirty="0">
                <a:solidFill>
                  <a:srgbClr val="041834"/>
                </a:solidFill>
              </a:rPr>
              <a:t>Metrics</a:t>
            </a:r>
            <a:endParaRPr sz="4750"/>
          </a:p>
        </p:txBody>
      </p:sp>
      <p:grpSp>
        <p:nvGrpSpPr>
          <p:cNvPr id="3" name="object 3"/>
          <p:cNvGrpSpPr/>
          <p:nvPr/>
        </p:nvGrpSpPr>
        <p:grpSpPr>
          <a:xfrm>
            <a:off x="0" y="3111249"/>
            <a:ext cx="2588895" cy="2032635"/>
            <a:chOff x="0" y="3111249"/>
            <a:chExt cx="2588895" cy="2032635"/>
          </a:xfrm>
        </p:grpSpPr>
        <p:sp>
          <p:nvSpPr>
            <p:cNvPr id="4" name="object 4"/>
            <p:cNvSpPr/>
            <p:nvPr/>
          </p:nvSpPr>
          <p:spPr>
            <a:xfrm>
              <a:off x="0" y="4141533"/>
              <a:ext cx="1911350" cy="1002030"/>
            </a:xfrm>
            <a:custGeom>
              <a:avLst/>
              <a:gdLst/>
              <a:ahLst/>
              <a:cxnLst/>
              <a:rect l="l" t="t" r="r" b="b"/>
              <a:pathLst>
                <a:path w="1911350" h="1002029">
                  <a:moveTo>
                    <a:pt x="877409" y="0"/>
                  </a:moveTo>
                  <a:lnTo>
                    <a:pt x="828707" y="1124"/>
                  </a:lnTo>
                  <a:lnTo>
                    <a:pt x="780585" y="4465"/>
                  </a:lnTo>
                  <a:lnTo>
                    <a:pt x="733090" y="9972"/>
                  </a:lnTo>
                  <a:lnTo>
                    <a:pt x="686274" y="17595"/>
                  </a:lnTo>
                  <a:lnTo>
                    <a:pt x="640185" y="27286"/>
                  </a:lnTo>
                  <a:lnTo>
                    <a:pt x="594874" y="38995"/>
                  </a:lnTo>
                  <a:lnTo>
                    <a:pt x="550391" y="52671"/>
                  </a:lnTo>
                  <a:lnTo>
                    <a:pt x="506784" y="68266"/>
                  </a:lnTo>
                  <a:lnTo>
                    <a:pt x="464104" y="85730"/>
                  </a:lnTo>
                  <a:lnTo>
                    <a:pt x="422401" y="105013"/>
                  </a:lnTo>
                  <a:lnTo>
                    <a:pt x="381724" y="126066"/>
                  </a:lnTo>
                  <a:lnTo>
                    <a:pt x="342123" y="148838"/>
                  </a:lnTo>
                  <a:lnTo>
                    <a:pt x="303647" y="173281"/>
                  </a:lnTo>
                  <a:lnTo>
                    <a:pt x="266348" y="199344"/>
                  </a:lnTo>
                  <a:lnTo>
                    <a:pt x="230273" y="226979"/>
                  </a:lnTo>
                  <a:lnTo>
                    <a:pt x="195473" y="256135"/>
                  </a:lnTo>
                  <a:lnTo>
                    <a:pt x="161998" y="286764"/>
                  </a:lnTo>
                  <a:lnTo>
                    <a:pt x="129897" y="318814"/>
                  </a:lnTo>
                  <a:lnTo>
                    <a:pt x="99221" y="352237"/>
                  </a:lnTo>
                  <a:lnTo>
                    <a:pt x="70018" y="386984"/>
                  </a:lnTo>
                  <a:lnTo>
                    <a:pt x="42339" y="423004"/>
                  </a:lnTo>
                  <a:lnTo>
                    <a:pt x="16233" y="460248"/>
                  </a:lnTo>
                  <a:lnTo>
                    <a:pt x="0" y="1001966"/>
                  </a:lnTo>
                  <a:lnTo>
                    <a:pt x="1911282" y="1001966"/>
                  </a:lnTo>
                  <a:lnTo>
                    <a:pt x="1907535" y="936522"/>
                  </a:lnTo>
                  <a:lnTo>
                    <a:pt x="1902020" y="889089"/>
                  </a:lnTo>
                  <a:lnTo>
                    <a:pt x="1894385" y="842334"/>
                  </a:lnTo>
                  <a:lnTo>
                    <a:pt x="1884680" y="796308"/>
                  </a:lnTo>
                  <a:lnTo>
                    <a:pt x="1872955" y="751058"/>
                  </a:lnTo>
                  <a:lnTo>
                    <a:pt x="1859259" y="706636"/>
                  </a:lnTo>
                  <a:lnTo>
                    <a:pt x="1843642" y="663090"/>
                  </a:lnTo>
                  <a:lnTo>
                    <a:pt x="1826154" y="620470"/>
                  </a:lnTo>
                  <a:lnTo>
                    <a:pt x="1806844" y="578827"/>
                  </a:lnTo>
                  <a:lnTo>
                    <a:pt x="1785762" y="538209"/>
                  </a:lnTo>
                  <a:lnTo>
                    <a:pt x="1762958" y="498666"/>
                  </a:lnTo>
                  <a:lnTo>
                    <a:pt x="1738481" y="460248"/>
                  </a:lnTo>
                  <a:lnTo>
                    <a:pt x="1712381" y="423004"/>
                  </a:lnTo>
                  <a:lnTo>
                    <a:pt x="1684708" y="386984"/>
                  </a:lnTo>
                  <a:lnTo>
                    <a:pt x="1655512" y="352237"/>
                  </a:lnTo>
                  <a:lnTo>
                    <a:pt x="1624842" y="318814"/>
                  </a:lnTo>
                  <a:lnTo>
                    <a:pt x="1592748" y="286764"/>
                  </a:lnTo>
                  <a:lnTo>
                    <a:pt x="1559279" y="256135"/>
                  </a:lnTo>
                  <a:lnTo>
                    <a:pt x="1524486" y="226979"/>
                  </a:lnTo>
                  <a:lnTo>
                    <a:pt x="1488417" y="199344"/>
                  </a:lnTo>
                  <a:lnTo>
                    <a:pt x="1451123" y="173281"/>
                  </a:lnTo>
                  <a:lnTo>
                    <a:pt x="1412654" y="148838"/>
                  </a:lnTo>
                  <a:lnTo>
                    <a:pt x="1373059" y="126066"/>
                  </a:lnTo>
                  <a:lnTo>
                    <a:pt x="1332387" y="105013"/>
                  </a:lnTo>
                  <a:lnTo>
                    <a:pt x="1290689" y="85730"/>
                  </a:lnTo>
                  <a:lnTo>
                    <a:pt x="1248014" y="68266"/>
                  </a:lnTo>
                  <a:lnTo>
                    <a:pt x="1204412" y="52671"/>
                  </a:lnTo>
                  <a:lnTo>
                    <a:pt x="1159932" y="38995"/>
                  </a:lnTo>
                  <a:lnTo>
                    <a:pt x="1114624" y="27286"/>
                  </a:lnTo>
                  <a:lnTo>
                    <a:pt x="1068539" y="17595"/>
                  </a:lnTo>
                  <a:lnTo>
                    <a:pt x="1021725" y="9972"/>
                  </a:lnTo>
                  <a:lnTo>
                    <a:pt x="974232" y="4465"/>
                  </a:lnTo>
                  <a:lnTo>
                    <a:pt x="926110" y="1124"/>
                  </a:lnTo>
                  <a:lnTo>
                    <a:pt x="877409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192" y="3111249"/>
              <a:ext cx="1059815" cy="1059815"/>
            </a:xfrm>
            <a:custGeom>
              <a:avLst/>
              <a:gdLst/>
              <a:ahLst/>
              <a:cxnLst/>
              <a:rect l="l" t="t" r="r" b="b"/>
              <a:pathLst>
                <a:path w="1059815" h="1059814">
                  <a:moveTo>
                    <a:pt x="205950" y="106450"/>
                  </a:moveTo>
                  <a:lnTo>
                    <a:pt x="22311" y="132414"/>
                  </a:lnTo>
                  <a:lnTo>
                    <a:pt x="0" y="162074"/>
                  </a:lnTo>
                  <a:lnTo>
                    <a:pt x="66208" y="630379"/>
                  </a:lnTo>
                  <a:lnTo>
                    <a:pt x="75195" y="677595"/>
                  </a:lnTo>
                  <a:lnTo>
                    <a:pt x="88398" y="722925"/>
                  </a:lnTo>
                  <a:lnTo>
                    <a:pt x="105579" y="766192"/>
                  </a:lnTo>
                  <a:lnTo>
                    <a:pt x="126500" y="807215"/>
                  </a:lnTo>
                  <a:lnTo>
                    <a:pt x="150922" y="845815"/>
                  </a:lnTo>
                  <a:lnTo>
                    <a:pt x="178607" y="881814"/>
                  </a:lnTo>
                  <a:lnTo>
                    <a:pt x="209317" y="915031"/>
                  </a:lnTo>
                  <a:lnTo>
                    <a:pt x="242814" y="945288"/>
                  </a:lnTo>
                  <a:lnTo>
                    <a:pt x="278860" y="972406"/>
                  </a:lnTo>
                  <a:lnTo>
                    <a:pt x="317216" y="996204"/>
                  </a:lnTo>
                  <a:lnTo>
                    <a:pt x="357643" y="1016504"/>
                  </a:lnTo>
                  <a:lnTo>
                    <a:pt x="399905" y="1033127"/>
                  </a:lnTo>
                  <a:lnTo>
                    <a:pt x="443761" y="1045893"/>
                  </a:lnTo>
                  <a:lnTo>
                    <a:pt x="488976" y="1054624"/>
                  </a:lnTo>
                  <a:lnTo>
                    <a:pt x="535309" y="1059139"/>
                  </a:lnTo>
                  <a:lnTo>
                    <a:pt x="582523" y="1059260"/>
                  </a:lnTo>
                  <a:lnTo>
                    <a:pt x="630379" y="1054807"/>
                  </a:lnTo>
                  <a:lnTo>
                    <a:pt x="677597" y="1045819"/>
                  </a:lnTo>
                  <a:lnTo>
                    <a:pt x="722929" y="1032616"/>
                  </a:lnTo>
                  <a:lnTo>
                    <a:pt x="766196" y="1015435"/>
                  </a:lnTo>
                  <a:lnTo>
                    <a:pt x="782681" y="1007028"/>
                  </a:lnTo>
                  <a:lnTo>
                    <a:pt x="574524" y="1007028"/>
                  </a:lnTo>
                  <a:lnTo>
                    <a:pt x="526804" y="1006002"/>
                  </a:lnTo>
                  <a:lnTo>
                    <a:pt x="480169" y="999980"/>
                  </a:lnTo>
                  <a:lnTo>
                    <a:pt x="434930" y="989195"/>
                  </a:lnTo>
                  <a:lnTo>
                    <a:pt x="391396" y="973882"/>
                  </a:lnTo>
                  <a:lnTo>
                    <a:pt x="349879" y="954273"/>
                  </a:lnTo>
                  <a:lnTo>
                    <a:pt x="310689" y="930603"/>
                  </a:lnTo>
                  <a:lnTo>
                    <a:pt x="274136" y="903104"/>
                  </a:lnTo>
                  <a:lnTo>
                    <a:pt x="240531" y="872010"/>
                  </a:lnTo>
                  <a:lnTo>
                    <a:pt x="210183" y="837554"/>
                  </a:lnTo>
                  <a:lnTo>
                    <a:pt x="183404" y="799971"/>
                  </a:lnTo>
                  <a:lnTo>
                    <a:pt x="160503" y="759493"/>
                  </a:lnTo>
                  <a:lnTo>
                    <a:pt x="141792" y="716355"/>
                  </a:lnTo>
                  <a:lnTo>
                    <a:pt x="127580" y="670788"/>
                  </a:lnTo>
                  <a:lnTo>
                    <a:pt x="118178" y="623028"/>
                  </a:lnTo>
                  <a:lnTo>
                    <a:pt x="55646" y="180710"/>
                  </a:lnTo>
                  <a:lnTo>
                    <a:pt x="213300" y="158421"/>
                  </a:lnTo>
                  <a:lnTo>
                    <a:pt x="223128" y="154949"/>
                  </a:lnTo>
                  <a:lnTo>
                    <a:pt x="230602" y="148212"/>
                  </a:lnTo>
                  <a:lnTo>
                    <a:pt x="235003" y="139164"/>
                  </a:lnTo>
                  <a:lnTo>
                    <a:pt x="235612" y="128760"/>
                  </a:lnTo>
                  <a:lnTo>
                    <a:pt x="232140" y="118933"/>
                  </a:lnTo>
                  <a:lnTo>
                    <a:pt x="225403" y="111459"/>
                  </a:lnTo>
                  <a:lnTo>
                    <a:pt x="216355" y="107058"/>
                  </a:lnTo>
                  <a:lnTo>
                    <a:pt x="205950" y="106450"/>
                  </a:lnTo>
                  <a:close/>
                </a:path>
                <a:path w="1059815" h="1059814">
                  <a:moveTo>
                    <a:pt x="993322" y="55645"/>
                  </a:moveTo>
                  <a:lnTo>
                    <a:pt x="940294" y="55645"/>
                  </a:lnTo>
                  <a:lnTo>
                    <a:pt x="1002815" y="497974"/>
                  </a:lnTo>
                  <a:lnTo>
                    <a:pt x="1007019" y="546469"/>
                  </a:lnTo>
                  <a:lnTo>
                    <a:pt x="1005993" y="594189"/>
                  </a:lnTo>
                  <a:lnTo>
                    <a:pt x="999970" y="640824"/>
                  </a:lnTo>
                  <a:lnTo>
                    <a:pt x="989186" y="686063"/>
                  </a:lnTo>
                  <a:lnTo>
                    <a:pt x="973873" y="729597"/>
                  </a:lnTo>
                  <a:lnTo>
                    <a:pt x="954264" y="771114"/>
                  </a:lnTo>
                  <a:lnTo>
                    <a:pt x="930593" y="810304"/>
                  </a:lnTo>
                  <a:lnTo>
                    <a:pt x="903094" y="846858"/>
                  </a:lnTo>
                  <a:lnTo>
                    <a:pt x="872000" y="880464"/>
                  </a:lnTo>
                  <a:lnTo>
                    <a:pt x="837545" y="910812"/>
                  </a:lnTo>
                  <a:lnTo>
                    <a:pt x="799961" y="937592"/>
                  </a:lnTo>
                  <a:lnTo>
                    <a:pt x="759484" y="960494"/>
                  </a:lnTo>
                  <a:lnTo>
                    <a:pt x="716345" y="979207"/>
                  </a:lnTo>
                  <a:lnTo>
                    <a:pt x="670779" y="993420"/>
                  </a:lnTo>
                  <a:lnTo>
                    <a:pt x="623020" y="1002825"/>
                  </a:lnTo>
                  <a:lnTo>
                    <a:pt x="574524" y="1007028"/>
                  </a:lnTo>
                  <a:lnTo>
                    <a:pt x="782681" y="1007028"/>
                  </a:lnTo>
                  <a:lnTo>
                    <a:pt x="845821" y="970092"/>
                  </a:lnTo>
                  <a:lnTo>
                    <a:pt x="881819" y="942406"/>
                  </a:lnTo>
                  <a:lnTo>
                    <a:pt x="915037" y="911695"/>
                  </a:lnTo>
                  <a:lnTo>
                    <a:pt x="945293" y="878198"/>
                  </a:lnTo>
                  <a:lnTo>
                    <a:pt x="972410" y="842152"/>
                  </a:lnTo>
                  <a:lnTo>
                    <a:pt x="996208" y="803796"/>
                  </a:lnTo>
                  <a:lnTo>
                    <a:pt x="1016508" y="763368"/>
                  </a:lnTo>
                  <a:lnTo>
                    <a:pt x="1033130" y="721105"/>
                  </a:lnTo>
                  <a:lnTo>
                    <a:pt x="1045896" y="677248"/>
                  </a:lnTo>
                  <a:lnTo>
                    <a:pt x="1054626" y="632032"/>
                  </a:lnTo>
                  <a:lnTo>
                    <a:pt x="1059140" y="585697"/>
                  </a:lnTo>
                  <a:lnTo>
                    <a:pt x="1059261" y="538482"/>
                  </a:lnTo>
                  <a:lnTo>
                    <a:pt x="1054808" y="490623"/>
                  </a:lnTo>
                  <a:lnTo>
                    <a:pt x="993322" y="55645"/>
                  </a:lnTo>
                  <a:close/>
                </a:path>
                <a:path w="1059815" h="1059814">
                  <a:moveTo>
                    <a:pt x="958928" y="0"/>
                  </a:moveTo>
                  <a:lnTo>
                    <a:pt x="781399" y="25092"/>
                  </a:lnTo>
                  <a:lnTo>
                    <a:pt x="759089" y="54752"/>
                  </a:lnTo>
                  <a:lnTo>
                    <a:pt x="762559" y="64580"/>
                  </a:lnTo>
                  <a:lnTo>
                    <a:pt x="769296" y="72053"/>
                  </a:lnTo>
                  <a:lnTo>
                    <a:pt x="778344" y="76454"/>
                  </a:lnTo>
                  <a:lnTo>
                    <a:pt x="788749" y="77062"/>
                  </a:lnTo>
                  <a:lnTo>
                    <a:pt x="940294" y="55645"/>
                  </a:lnTo>
                  <a:lnTo>
                    <a:pt x="993322" y="55645"/>
                  </a:lnTo>
                  <a:lnTo>
                    <a:pt x="988610" y="22310"/>
                  </a:lnTo>
                  <a:lnTo>
                    <a:pt x="985129" y="12484"/>
                  </a:lnTo>
                  <a:lnTo>
                    <a:pt x="978388" y="5012"/>
                  </a:lnTo>
                  <a:lnTo>
                    <a:pt x="969338" y="612"/>
                  </a:lnTo>
                  <a:lnTo>
                    <a:pt x="958928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3223" y="4114618"/>
              <a:ext cx="608965" cy="702310"/>
            </a:xfrm>
            <a:custGeom>
              <a:avLst/>
              <a:gdLst/>
              <a:ahLst/>
              <a:cxnLst/>
              <a:rect l="l" t="t" r="r" b="b"/>
              <a:pathLst>
                <a:path w="608965" h="702310">
                  <a:moveTo>
                    <a:pt x="22310" y="0"/>
                  </a:moveTo>
                  <a:lnTo>
                    <a:pt x="12484" y="3470"/>
                  </a:lnTo>
                  <a:lnTo>
                    <a:pt x="5013" y="10207"/>
                  </a:lnTo>
                  <a:lnTo>
                    <a:pt x="613" y="19255"/>
                  </a:lnTo>
                  <a:lnTo>
                    <a:pt x="0" y="29659"/>
                  </a:lnTo>
                  <a:lnTo>
                    <a:pt x="70953" y="531603"/>
                  </a:lnTo>
                  <a:lnTo>
                    <a:pt x="82565" y="576079"/>
                  </a:lnTo>
                  <a:lnTo>
                    <a:pt x="103308" y="615511"/>
                  </a:lnTo>
                  <a:lnTo>
                    <a:pt x="131820" y="648874"/>
                  </a:lnTo>
                  <a:lnTo>
                    <a:pt x="166738" y="675142"/>
                  </a:lnTo>
                  <a:lnTo>
                    <a:pt x="206699" y="693290"/>
                  </a:lnTo>
                  <a:lnTo>
                    <a:pt x="250339" y="702291"/>
                  </a:lnTo>
                  <a:lnTo>
                    <a:pt x="296296" y="701122"/>
                  </a:lnTo>
                  <a:lnTo>
                    <a:pt x="379145" y="689405"/>
                  </a:lnTo>
                  <a:lnTo>
                    <a:pt x="426023" y="678423"/>
                  </a:lnTo>
                  <a:lnTo>
                    <a:pt x="468999" y="659797"/>
                  </a:lnTo>
                  <a:lnTo>
                    <a:pt x="485111" y="649141"/>
                  </a:lnTo>
                  <a:lnTo>
                    <a:pt x="288946" y="649141"/>
                  </a:lnTo>
                  <a:lnTo>
                    <a:pt x="241970" y="648207"/>
                  </a:lnTo>
                  <a:lnTo>
                    <a:pt x="199124" y="633178"/>
                  </a:lnTo>
                  <a:lnTo>
                    <a:pt x="163164" y="606127"/>
                  </a:lnTo>
                  <a:lnTo>
                    <a:pt x="136845" y="569128"/>
                  </a:lnTo>
                  <a:lnTo>
                    <a:pt x="122924" y="524254"/>
                  </a:lnTo>
                  <a:lnTo>
                    <a:pt x="51970" y="22311"/>
                  </a:lnTo>
                  <a:lnTo>
                    <a:pt x="48499" y="12485"/>
                  </a:lnTo>
                  <a:lnTo>
                    <a:pt x="41762" y="5013"/>
                  </a:lnTo>
                  <a:lnTo>
                    <a:pt x="32714" y="613"/>
                  </a:lnTo>
                  <a:lnTo>
                    <a:pt x="22310" y="0"/>
                  </a:lnTo>
                  <a:close/>
                </a:path>
                <a:path w="608965" h="702310">
                  <a:moveTo>
                    <a:pt x="556643" y="224157"/>
                  </a:moveTo>
                  <a:lnTo>
                    <a:pt x="546817" y="227627"/>
                  </a:lnTo>
                  <a:lnTo>
                    <a:pt x="539345" y="234364"/>
                  </a:lnTo>
                  <a:lnTo>
                    <a:pt x="534945" y="243412"/>
                  </a:lnTo>
                  <a:lnTo>
                    <a:pt x="534333" y="253817"/>
                  </a:lnTo>
                  <a:lnTo>
                    <a:pt x="554270" y="394872"/>
                  </a:lnTo>
                  <a:lnTo>
                    <a:pt x="555528" y="444335"/>
                  </a:lnTo>
                  <a:lnTo>
                    <a:pt x="545838" y="491306"/>
                  </a:lnTo>
                  <a:lnTo>
                    <a:pt x="526303" y="534316"/>
                  </a:lnTo>
                  <a:lnTo>
                    <a:pt x="498027" y="571900"/>
                  </a:lnTo>
                  <a:lnTo>
                    <a:pt x="462114" y="602591"/>
                  </a:lnTo>
                  <a:lnTo>
                    <a:pt x="419669" y="624921"/>
                  </a:lnTo>
                  <a:lnTo>
                    <a:pt x="371795" y="637424"/>
                  </a:lnTo>
                  <a:lnTo>
                    <a:pt x="288946" y="649141"/>
                  </a:lnTo>
                  <a:lnTo>
                    <a:pt x="485111" y="649141"/>
                  </a:lnTo>
                  <a:lnTo>
                    <a:pt x="540656" y="603046"/>
                  </a:lnTo>
                  <a:lnTo>
                    <a:pt x="568044" y="566640"/>
                  </a:lnTo>
                  <a:lnTo>
                    <a:pt x="588943" y="526026"/>
                  </a:lnTo>
                  <a:lnTo>
                    <a:pt x="602706" y="482063"/>
                  </a:lnTo>
                  <a:lnTo>
                    <a:pt x="608688" y="435609"/>
                  </a:lnTo>
                  <a:lnTo>
                    <a:pt x="606241" y="387523"/>
                  </a:lnTo>
                  <a:lnTo>
                    <a:pt x="586304" y="246467"/>
                  </a:lnTo>
                  <a:lnTo>
                    <a:pt x="582832" y="236641"/>
                  </a:lnTo>
                  <a:lnTo>
                    <a:pt x="576095" y="229170"/>
                  </a:lnTo>
                  <a:lnTo>
                    <a:pt x="567047" y="224769"/>
                  </a:lnTo>
                  <a:lnTo>
                    <a:pt x="556643" y="224157"/>
                  </a:lnTo>
                  <a:close/>
                </a:path>
              </a:pathLst>
            </a:custGeom>
            <a:solidFill>
              <a:srgbClr val="0418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755" y="4069792"/>
              <a:ext cx="117465" cy="1174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265" y="3131024"/>
              <a:ext cx="110838" cy="6382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50926" y="3617082"/>
              <a:ext cx="1438275" cy="1273175"/>
            </a:xfrm>
            <a:custGeom>
              <a:avLst/>
              <a:gdLst/>
              <a:ahLst/>
              <a:cxnLst/>
              <a:rect l="l" t="t" r="r" b="b"/>
              <a:pathLst>
                <a:path w="1438275" h="1273175">
                  <a:moveTo>
                    <a:pt x="443438" y="0"/>
                  </a:moveTo>
                  <a:lnTo>
                    <a:pt x="398915" y="3890"/>
                  </a:lnTo>
                  <a:lnTo>
                    <a:pt x="356498" y="17300"/>
                  </a:lnTo>
                  <a:lnTo>
                    <a:pt x="317831" y="39712"/>
                  </a:lnTo>
                  <a:lnTo>
                    <a:pt x="284560" y="70605"/>
                  </a:lnTo>
                  <a:lnTo>
                    <a:pt x="258328" y="109459"/>
                  </a:lnTo>
                  <a:lnTo>
                    <a:pt x="22862" y="562633"/>
                  </a:lnTo>
                  <a:lnTo>
                    <a:pt x="6150" y="606437"/>
                  </a:lnTo>
                  <a:lnTo>
                    <a:pt x="0" y="651423"/>
                  </a:lnTo>
                  <a:lnTo>
                    <a:pt x="3890" y="695947"/>
                  </a:lnTo>
                  <a:lnTo>
                    <a:pt x="17301" y="738364"/>
                  </a:lnTo>
                  <a:lnTo>
                    <a:pt x="39713" y="777030"/>
                  </a:lnTo>
                  <a:lnTo>
                    <a:pt x="70606" y="810302"/>
                  </a:lnTo>
                  <a:lnTo>
                    <a:pt x="109460" y="836534"/>
                  </a:lnTo>
                  <a:lnTo>
                    <a:pt x="905652" y="1250222"/>
                  </a:lnTo>
                  <a:lnTo>
                    <a:pt x="949452" y="1266934"/>
                  </a:lnTo>
                  <a:lnTo>
                    <a:pt x="994436" y="1273086"/>
                  </a:lnTo>
                  <a:lnTo>
                    <a:pt x="1038958" y="1269198"/>
                  </a:lnTo>
                  <a:lnTo>
                    <a:pt x="1081375" y="1255788"/>
                  </a:lnTo>
                  <a:lnTo>
                    <a:pt x="1120043" y="1233376"/>
                  </a:lnTo>
                  <a:lnTo>
                    <a:pt x="1153317" y="1202482"/>
                  </a:lnTo>
                  <a:lnTo>
                    <a:pt x="1179554" y="1163625"/>
                  </a:lnTo>
                  <a:lnTo>
                    <a:pt x="1415018" y="710451"/>
                  </a:lnTo>
                  <a:lnTo>
                    <a:pt x="1431729" y="666647"/>
                  </a:lnTo>
                  <a:lnTo>
                    <a:pt x="1437880" y="621661"/>
                  </a:lnTo>
                  <a:lnTo>
                    <a:pt x="1433990" y="577137"/>
                  </a:lnTo>
                  <a:lnTo>
                    <a:pt x="1420579" y="534720"/>
                  </a:lnTo>
                  <a:lnTo>
                    <a:pt x="1398168" y="496053"/>
                  </a:lnTo>
                  <a:lnTo>
                    <a:pt x="1367275" y="462782"/>
                  </a:lnTo>
                  <a:lnTo>
                    <a:pt x="1328422" y="436549"/>
                  </a:lnTo>
                  <a:lnTo>
                    <a:pt x="532228" y="22861"/>
                  </a:lnTo>
                  <a:lnTo>
                    <a:pt x="488424" y="6150"/>
                  </a:lnTo>
                  <a:lnTo>
                    <a:pt x="443438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9181" y="3972890"/>
              <a:ext cx="561975" cy="561975"/>
            </a:xfrm>
            <a:custGeom>
              <a:avLst/>
              <a:gdLst/>
              <a:ahLst/>
              <a:cxnLst/>
              <a:rect l="l" t="t" r="r" b="b"/>
              <a:pathLst>
                <a:path w="561975" h="561975">
                  <a:moveTo>
                    <a:pt x="280925" y="0"/>
                  </a:moveTo>
                  <a:lnTo>
                    <a:pt x="235357" y="3676"/>
                  </a:lnTo>
                  <a:lnTo>
                    <a:pt x="192131" y="14321"/>
                  </a:lnTo>
                  <a:lnTo>
                    <a:pt x="151823" y="31356"/>
                  </a:lnTo>
                  <a:lnTo>
                    <a:pt x="115014" y="54202"/>
                  </a:lnTo>
                  <a:lnTo>
                    <a:pt x="82281" y="82281"/>
                  </a:lnTo>
                  <a:lnTo>
                    <a:pt x="54202" y="115014"/>
                  </a:lnTo>
                  <a:lnTo>
                    <a:pt x="31356" y="151823"/>
                  </a:lnTo>
                  <a:lnTo>
                    <a:pt x="14321" y="192131"/>
                  </a:lnTo>
                  <a:lnTo>
                    <a:pt x="3676" y="235357"/>
                  </a:lnTo>
                  <a:lnTo>
                    <a:pt x="0" y="280925"/>
                  </a:lnTo>
                  <a:lnTo>
                    <a:pt x="3676" y="326492"/>
                  </a:lnTo>
                  <a:lnTo>
                    <a:pt x="14321" y="369719"/>
                  </a:lnTo>
                  <a:lnTo>
                    <a:pt x="31356" y="410026"/>
                  </a:lnTo>
                  <a:lnTo>
                    <a:pt x="54202" y="446836"/>
                  </a:lnTo>
                  <a:lnTo>
                    <a:pt x="82281" y="479569"/>
                  </a:lnTo>
                  <a:lnTo>
                    <a:pt x="115014" y="507648"/>
                  </a:lnTo>
                  <a:lnTo>
                    <a:pt x="151823" y="530494"/>
                  </a:lnTo>
                  <a:lnTo>
                    <a:pt x="192131" y="547529"/>
                  </a:lnTo>
                  <a:lnTo>
                    <a:pt x="235357" y="558174"/>
                  </a:lnTo>
                  <a:lnTo>
                    <a:pt x="280925" y="561851"/>
                  </a:lnTo>
                  <a:lnTo>
                    <a:pt x="326492" y="558174"/>
                  </a:lnTo>
                  <a:lnTo>
                    <a:pt x="369719" y="547529"/>
                  </a:lnTo>
                  <a:lnTo>
                    <a:pt x="410026" y="530494"/>
                  </a:lnTo>
                  <a:lnTo>
                    <a:pt x="446836" y="507648"/>
                  </a:lnTo>
                  <a:lnTo>
                    <a:pt x="479569" y="479569"/>
                  </a:lnTo>
                  <a:lnTo>
                    <a:pt x="507648" y="446836"/>
                  </a:lnTo>
                  <a:lnTo>
                    <a:pt x="530494" y="410026"/>
                  </a:lnTo>
                  <a:lnTo>
                    <a:pt x="547528" y="369719"/>
                  </a:lnTo>
                  <a:lnTo>
                    <a:pt x="558173" y="326492"/>
                  </a:lnTo>
                  <a:lnTo>
                    <a:pt x="561850" y="280925"/>
                  </a:lnTo>
                  <a:lnTo>
                    <a:pt x="558173" y="235357"/>
                  </a:lnTo>
                  <a:lnTo>
                    <a:pt x="547528" y="192131"/>
                  </a:lnTo>
                  <a:lnTo>
                    <a:pt x="530494" y="151823"/>
                  </a:lnTo>
                  <a:lnTo>
                    <a:pt x="507648" y="115014"/>
                  </a:lnTo>
                  <a:lnTo>
                    <a:pt x="479569" y="82281"/>
                  </a:lnTo>
                  <a:lnTo>
                    <a:pt x="446836" y="54202"/>
                  </a:lnTo>
                  <a:lnTo>
                    <a:pt x="410026" y="31356"/>
                  </a:lnTo>
                  <a:lnTo>
                    <a:pt x="369719" y="14321"/>
                  </a:lnTo>
                  <a:lnTo>
                    <a:pt x="326492" y="3676"/>
                  </a:lnTo>
                  <a:lnTo>
                    <a:pt x="280925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6087" y="4069796"/>
              <a:ext cx="368300" cy="368300"/>
            </a:xfrm>
            <a:custGeom>
              <a:avLst/>
              <a:gdLst/>
              <a:ahLst/>
              <a:cxnLst/>
              <a:rect l="l" t="t" r="r" b="b"/>
              <a:pathLst>
                <a:path w="368300" h="368300">
                  <a:moveTo>
                    <a:pt x="53031" y="51172"/>
                  </a:moveTo>
                  <a:lnTo>
                    <a:pt x="0" y="153245"/>
                  </a:lnTo>
                  <a:lnTo>
                    <a:pt x="106513" y="208586"/>
                  </a:lnTo>
                  <a:lnTo>
                    <a:pt x="51173" y="315100"/>
                  </a:lnTo>
                  <a:lnTo>
                    <a:pt x="153245" y="368131"/>
                  </a:lnTo>
                  <a:lnTo>
                    <a:pt x="208587" y="261617"/>
                  </a:lnTo>
                  <a:lnTo>
                    <a:pt x="343856" y="261617"/>
                  </a:lnTo>
                  <a:lnTo>
                    <a:pt x="368132" y="214896"/>
                  </a:lnTo>
                  <a:lnTo>
                    <a:pt x="261618" y="159545"/>
                  </a:lnTo>
                  <a:lnTo>
                    <a:pt x="289171" y="106513"/>
                  </a:lnTo>
                  <a:lnTo>
                    <a:pt x="159545" y="106513"/>
                  </a:lnTo>
                  <a:lnTo>
                    <a:pt x="53031" y="51172"/>
                  </a:lnTo>
                  <a:close/>
                </a:path>
                <a:path w="368300" h="368300">
                  <a:moveTo>
                    <a:pt x="343856" y="261617"/>
                  </a:moveTo>
                  <a:lnTo>
                    <a:pt x="208587" y="261617"/>
                  </a:lnTo>
                  <a:lnTo>
                    <a:pt x="315100" y="316958"/>
                  </a:lnTo>
                  <a:lnTo>
                    <a:pt x="343856" y="261617"/>
                  </a:lnTo>
                  <a:close/>
                </a:path>
                <a:path w="368300" h="368300">
                  <a:moveTo>
                    <a:pt x="214896" y="0"/>
                  </a:moveTo>
                  <a:lnTo>
                    <a:pt x="159545" y="106513"/>
                  </a:lnTo>
                  <a:lnTo>
                    <a:pt x="289171" y="106513"/>
                  </a:lnTo>
                  <a:lnTo>
                    <a:pt x="316958" y="53031"/>
                  </a:lnTo>
                  <a:lnTo>
                    <a:pt x="214896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35506" y="3563835"/>
              <a:ext cx="549910" cy="414020"/>
            </a:xfrm>
            <a:custGeom>
              <a:avLst/>
              <a:gdLst/>
              <a:ahLst/>
              <a:cxnLst/>
              <a:rect l="l" t="t" r="r" b="b"/>
              <a:pathLst>
                <a:path w="549910" h="414020">
                  <a:moveTo>
                    <a:pt x="343847" y="77676"/>
                  </a:moveTo>
                  <a:lnTo>
                    <a:pt x="166076" y="77676"/>
                  </a:lnTo>
                  <a:lnTo>
                    <a:pt x="185657" y="83294"/>
                  </a:lnTo>
                  <a:lnTo>
                    <a:pt x="444207" y="217641"/>
                  </a:lnTo>
                  <a:lnTo>
                    <a:pt x="460057" y="230431"/>
                  </a:lnTo>
                  <a:lnTo>
                    <a:pt x="469460" y="247728"/>
                  </a:lnTo>
                  <a:lnTo>
                    <a:pt x="471707" y="267287"/>
                  </a:lnTo>
                  <a:lnTo>
                    <a:pt x="466088" y="286863"/>
                  </a:lnTo>
                  <a:lnTo>
                    <a:pt x="418790" y="377900"/>
                  </a:lnTo>
                  <a:lnTo>
                    <a:pt x="487926" y="413829"/>
                  </a:lnTo>
                  <a:lnTo>
                    <a:pt x="535236" y="322780"/>
                  </a:lnTo>
                  <a:lnTo>
                    <a:pt x="549383" y="273487"/>
                  </a:lnTo>
                  <a:lnTo>
                    <a:pt x="543723" y="224243"/>
                  </a:lnTo>
                  <a:lnTo>
                    <a:pt x="520045" y="180696"/>
                  </a:lnTo>
                  <a:lnTo>
                    <a:pt x="480137" y="148494"/>
                  </a:lnTo>
                  <a:lnTo>
                    <a:pt x="343847" y="77676"/>
                  </a:lnTo>
                  <a:close/>
                </a:path>
                <a:path w="549910" h="414020">
                  <a:moveTo>
                    <a:pt x="172291" y="0"/>
                  </a:moveTo>
                  <a:lnTo>
                    <a:pt x="123047" y="5659"/>
                  </a:lnTo>
                  <a:lnTo>
                    <a:pt x="79500" y="29338"/>
                  </a:lnTo>
                  <a:lnTo>
                    <a:pt x="47298" y="69246"/>
                  </a:lnTo>
                  <a:lnTo>
                    <a:pt x="0" y="160286"/>
                  </a:lnTo>
                  <a:lnTo>
                    <a:pt x="69137" y="196213"/>
                  </a:lnTo>
                  <a:lnTo>
                    <a:pt x="116434" y="105175"/>
                  </a:lnTo>
                  <a:lnTo>
                    <a:pt x="129223" y="89326"/>
                  </a:lnTo>
                  <a:lnTo>
                    <a:pt x="146518" y="79923"/>
                  </a:lnTo>
                  <a:lnTo>
                    <a:pt x="166076" y="77676"/>
                  </a:lnTo>
                  <a:lnTo>
                    <a:pt x="343847" y="77676"/>
                  </a:lnTo>
                  <a:lnTo>
                    <a:pt x="221584" y="14147"/>
                  </a:lnTo>
                  <a:lnTo>
                    <a:pt x="172291" y="0"/>
                  </a:lnTo>
                  <a:close/>
                </a:path>
              </a:pathLst>
            </a:custGeom>
            <a:solidFill>
              <a:srgbClr val="0418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160" y="3212418"/>
              <a:ext cx="110856" cy="6376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20422" y="4149552"/>
            <a:ext cx="97528" cy="9754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20422" y="4409811"/>
            <a:ext cx="97528" cy="9754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20422" y="4653801"/>
            <a:ext cx="97528" cy="9754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20422" y="4914060"/>
            <a:ext cx="97528" cy="9754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6264431" y="3619503"/>
            <a:ext cx="2879725" cy="1524000"/>
            <a:chOff x="6264431" y="3619503"/>
            <a:chExt cx="2879725" cy="1524000"/>
          </a:xfrm>
        </p:grpSpPr>
        <p:sp>
          <p:nvSpPr>
            <p:cNvPr id="19" name="object 19"/>
            <p:cNvSpPr/>
            <p:nvPr/>
          </p:nvSpPr>
          <p:spPr>
            <a:xfrm>
              <a:off x="6310129" y="3619503"/>
              <a:ext cx="2834005" cy="1524000"/>
            </a:xfrm>
            <a:custGeom>
              <a:avLst/>
              <a:gdLst/>
              <a:ahLst/>
              <a:cxnLst/>
              <a:rect l="l" t="t" r="r" b="b"/>
              <a:pathLst>
                <a:path w="2834004" h="1524000">
                  <a:moveTo>
                    <a:pt x="2167296" y="0"/>
                  </a:moveTo>
                  <a:lnTo>
                    <a:pt x="2119162" y="492"/>
                  </a:lnTo>
                  <a:lnTo>
                    <a:pt x="2071268" y="1965"/>
                  </a:lnTo>
                  <a:lnTo>
                    <a:pt x="2023625" y="4407"/>
                  </a:lnTo>
                  <a:lnTo>
                    <a:pt x="1976242" y="7809"/>
                  </a:lnTo>
                  <a:lnTo>
                    <a:pt x="1929127" y="12161"/>
                  </a:lnTo>
                  <a:lnTo>
                    <a:pt x="1882292" y="17455"/>
                  </a:lnTo>
                  <a:lnTo>
                    <a:pt x="1835745" y="23680"/>
                  </a:lnTo>
                  <a:lnTo>
                    <a:pt x="1789497" y="30827"/>
                  </a:lnTo>
                  <a:lnTo>
                    <a:pt x="1743556" y="38886"/>
                  </a:lnTo>
                  <a:lnTo>
                    <a:pt x="1697933" y="47848"/>
                  </a:lnTo>
                  <a:lnTo>
                    <a:pt x="1652637" y="57703"/>
                  </a:lnTo>
                  <a:lnTo>
                    <a:pt x="1607677" y="68441"/>
                  </a:lnTo>
                  <a:lnTo>
                    <a:pt x="1563064" y="80053"/>
                  </a:lnTo>
                  <a:lnTo>
                    <a:pt x="1518806" y="92529"/>
                  </a:lnTo>
                  <a:lnTo>
                    <a:pt x="1474914" y="105860"/>
                  </a:lnTo>
                  <a:lnTo>
                    <a:pt x="1431398" y="120036"/>
                  </a:lnTo>
                  <a:lnTo>
                    <a:pt x="1388266" y="135047"/>
                  </a:lnTo>
                  <a:lnTo>
                    <a:pt x="1345528" y="150885"/>
                  </a:lnTo>
                  <a:lnTo>
                    <a:pt x="1303194" y="167538"/>
                  </a:lnTo>
                  <a:lnTo>
                    <a:pt x="1261274" y="184998"/>
                  </a:lnTo>
                  <a:lnTo>
                    <a:pt x="1219777" y="203256"/>
                  </a:lnTo>
                  <a:lnTo>
                    <a:pt x="1178713" y="222300"/>
                  </a:lnTo>
                  <a:lnTo>
                    <a:pt x="1138092" y="242123"/>
                  </a:lnTo>
                  <a:lnTo>
                    <a:pt x="1097922" y="262714"/>
                  </a:lnTo>
                  <a:lnTo>
                    <a:pt x="1058214" y="284064"/>
                  </a:lnTo>
                  <a:lnTo>
                    <a:pt x="1018978" y="306163"/>
                  </a:lnTo>
                  <a:lnTo>
                    <a:pt x="980222" y="329001"/>
                  </a:lnTo>
                  <a:lnTo>
                    <a:pt x="941957" y="352569"/>
                  </a:lnTo>
                  <a:lnTo>
                    <a:pt x="904193" y="376858"/>
                  </a:lnTo>
                  <a:lnTo>
                    <a:pt x="866937" y="401857"/>
                  </a:lnTo>
                  <a:lnTo>
                    <a:pt x="830202" y="427558"/>
                  </a:lnTo>
                  <a:lnTo>
                    <a:pt x="793995" y="453950"/>
                  </a:lnTo>
                  <a:lnTo>
                    <a:pt x="758327" y="481024"/>
                  </a:lnTo>
                  <a:lnTo>
                    <a:pt x="723207" y="508771"/>
                  </a:lnTo>
                  <a:lnTo>
                    <a:pt x="688646" y="537180"/>
                  </a:lnTo>
                  <a:lnTo>
                    <a:pt x="654651" y="566243"/>
                  </a:lnTo>
                  <a:lnTo>
                    <a:pt x="621234" y="595949"/>
                  </a:lnTo>
                  <a:lnTo>
                    <a:pt x="588403" y="626289"/>
                  </a:lnTo>
                  <a:lnTo>
                    <a:pt x="556169" y="657253"/>
                  </a:lnTo>
                  <a:lnTo>
                    <a:pt x="524541" y="688833"/>
                  </a:lnTo>
                  <a:lnTo>
                    <a:pt x="493528" y="721017"/>
                  </a:lnTo>
                  <a:lnTo>
                    <a:pt x="463141" y="753797"/>
                  </a:lnTo>
                  <a:lnTo>
                    <a:pt x="433388" y="787164"/>
                  </a:lnTo>
                  <a:lnTo>
                    <a:pt x="404280" y="821106"/>
                  </a:lnTo>
                  <a:lnTo>
                    <a:pt x="375826" y="855616"/>
                  </a:lnTo>
                  <a:lnTo>
                    <a:pt x="348035" y="890683"/>
                  </a:lnTo>
                  <a:lnTo>
                    <a:pt x="320918" y="926297"/>
                  </a:lnTo>
                  <a:lnTo>
                    <a:pt x="294484" y="962450"/>
                  </a:lnTo>
                  <a:lnTo>
                    <a:pt x="268742" y="999131"/>
                  </a:lnTo>
                  <a:lnTo>
                    <a:pt x="243702" y="1036331"/>
                  </a:lnTo>
                  <a:lnTo>
                    <a:pt x="219374" y="1074040"/>
                  </a:lnTo>
                  <a:lnTo>
                    <a:pt x="195768" y="1112249"/>
                  </a:lnTo>
                  <a:lnTo>
                    <a:pt x="172892" y="1150948"/>
                  </a:lnTo>
                  <a:lnTo>
                    <a:pt x="150758" y="1190128"/>
                  </a:lnTo>
                  <a:lnTo>
                    <a:pt x="129373" y="1229778"/>
                  </a:lnTo>
                  <a:lnTo>
                    <a:pt x="108748" y="1269890"/>
                  </a:lnTo>
                  <a:lnTo>
                    <a:pt x="88893" y="1310454"/>
                  </a:lnTo>
                  <a:lnTo>
                    <a:pt x="69817" y="1351460"/>
                  </a:lnTo>
                  <a:lnTo>
                    <a:pt x="51529" y="1392898"/>
                  </a:lnTo>
                  <a:lnTo>
                    <a:pt x="34040" y="1434760"/>
                  </a:lnTo>
                  <a:lnTo>
                    <a:pt x="17358" y="1477034"/>
                  </a:lnTo>
                  <a:lnTo>
                    <a:pt x="0" y="1523996"/>
                  </a:lnTo>
                  <a:lnTo>
                    <a:pt x="2833870" y="98031"/>
                  </a:lnTo>
                  <a:lnTo>
                    <a:pt x="2771504" y="80053"/>
                  </a:lnTo>
                  <a:lnTo>
                    <a:pt x="2726894" y="68441"/>
                  </a:lnTo>
                  <a:lnTo>
                    <a:pt x="2681937" y="57703"/>
                  </a:lnTo>
                  <a:lnTo>
                    <a:pt x="2636644" y="47848"/>
                  </a:lnTo>
                  <a:lnTo>
                    <a:pt x="2591023" y="38886"/>
                  </a:lnTo>
                  <a:lnTo>
                    <a:pt x="2545085" y="30827"/>
                  </a:lnTo>
                  <a:lnTo>
                    <a:pt x="2498839" y="23680"/>
                  </a:lnTo>
                  <a:lnTo>
                    <a:pt x="2452294" y="17455"/>
                  </a:lnTo>
                  <a:lnTo>
                    <a:pt x="2405460" y="12161"/>
                  </a:lnTo>
                  <a:lnTo>
                    <a:pt x="2358347" y="7809"/>
                  </a:lnTo>
                  <a:lnTo>
                    <a:pt x="2310965" y="4407"/>
                  </a:lnTo>
                  <a:lnTo>
                    <a:pt x="2263322" y="1965"/>
                  </a:lnTo>
                  <a:lnTo>
                    <a:pt x="2215429" y="492"/>
                  </a:lnTo>
                  <a:lnTo>
                    <a:pt x="2167296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4431" y="4149552"/>
              <a:ext cx="97528" cy="975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4431" y="4409811"/>
              <a:ext cx="97528" cy="975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2199" y="4149552"/>
              <a:ext cx="97530" cy="9754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2199" y="4409811"/>
              <a:ext cx="97530" cy="9754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6210" y="4149552"/>
              <a:ext cx="97528" cy="9754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6210" y="4409811"/>
              <a:ext cx="97528" cy="9754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4431" y="4653801"/>
              <a:ext cx="97528" cy="9754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64431" y="4914060"/>
              <a:ext cx="97528" cy="975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2199" y="4653801"/>
              <a:ext cx="97530" cy="975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2199" y="4914060"/>
              <a:ext cx="97530" cy="975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6210" y="4653801"/>
              <a:ext cx="97528" cy="975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6210" y="4914060"/>
              <a:ext cx="97528" cy="97547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2905405" y="0"/>
            <a:ext cx="3601720" cy="867410"/>
            <a:chOff x="2905405" y="0"/>
            <a:chExt cx="3601720" cy="867410"/>
          </a:xfrm>
        </p:grpSpPr>
        <p:sp>
          <p:nvSpPr>
            <p:cNvPr id="33" name="object 33"/>
            <p:cNvSpPr/>
            <p:nvPr/>
          </p:nvSpPr>
          <p:spPr>
            <a:xfrm>
              <a:off x="2905405" y="0"/>
              <a:ext cx="3601720" cy="867410"/>
            </a:xfrm>
            <a:custGeom>
              <a:avLst/>
              <a:gdLst/>
              <a:ahLst/>
              <a:cxnLst/>
              <a:rect l="l" t="t" r="r" b="b"/>
              <a:pathLst>
                <a:path w="3601720" h="867410">
                  <a:moveTo>
                    <a:pt x="3601288" y="0"/>
                  </a:moveTo>
                  <a:lnTo>
                    <a:pt x="0" y="0"/>
                  </a:lnTo>
                  <a:lnTo>
                    <a:pt x="9276" y="11703"/>
                  </a:lnTo>
                  <a:lnTo>
                    <a:pt x="37730" y="46208"/>
                  </a:lnTo>
                  <a:lnTo>
                    <a:pt x="66838" y="80145"/>
                  </a:lnTo>
                  <a:lnTo>
                    <a:pt x="96591" y="113507"/>
                  </a:lnTo>
                  <a:lnTo>
                    <a:pt x="126978" y="146283"/>
                  </a:lnTo>
                  <a:lnTo>
                    <a:pt x="157991" y="178463"/>
                  </a:lnTo>
                  <a:lnTo>
                    <a:pt x="189619" y="210038"/>
                  </a:lnTo>
                  <a:lnTo>
                    <a:pt x="221854" y="240998"/>
                  </a:lnTo>
                  <a:lnTo>
                    <a:pt x="254684" y="271334"/>
                  </a:lnTo>
                  <a:lnTo>
                    <a:pt x="288101" y="301037"/>
                  </a:lnTo>
                  <a:lnTo>
                    <a:pt x="322096" y="330096"/>
                  </a:lnTo>
                  <a:lnTo>
                    <a:pt x="356658" y="358501"/>
                  </a:lnTo>
                  <a:lnTo>
                    <a:pt x="391777" y="386245"/>
                  </a:lnTo>
                  <a:lnTo>
                    <a:pt x="427445" y="413316"/>
                  </a:lnTo>
                  <a:lnTo>
                    <a:pt x="463652" y="439705"/>
                  </a:lnTo>
                  <a:lnTo>
                    <a:pt x="500388" y="465402"/>
                  </a:lnTo>
                  <a:lnTo>
                    <a:pt x="537643" y="490399"/>
                  </a:lnTo>
                  <a:lnTo>
                    <a:pt x="575408" y="514685"/>
                  </a:lnTo>
                  <a:lnTo>
                    <a:pt x="613673" y="538251"/>
                  </a:lnTo>
                  <a:lnTo>
                    <a:pt x="652428" y="561087"/>
                  </a:lnTo>
                  <a:lnTo>
                    <a:pt x="691665" y="583184"/>
                  </a:lnTo>
                  <a:lnTo>
                    <a:pt x="731372" y="604531"/>
                  </a:lnTo>
                  <a:lnTo>
                    <a:pt x="771542" y="625120"/>
                  </a:lnTo>
                  <a:lnTo>
                    <a:pt x="812163" y="644941"/>
                  </a:lnTo>
                  <a:lnTo>
                    <a:pt x="853227" y="663984"/>
                  </a:lnTo>
                  <a:lnTo>
                    <a:pt x="894724" y="682240"/>
                  </a:lnTo>
                  <a:lnTo>
                    <a:pt x="936644" y="699698"/>
                  </a:lnTo>
                  <a:lnTo>
                    <a:pt x="978978" y="716350"/>
                  </a:lnTo>
                  <a:lnTo>
                    <a:pt x="1021716" y="732186"/>
                  </a:lnTo>
                  <a:lnTo>
                    <a:pt x="1064848" y="747196"/>
                  </a:lnTo>
                  <a:lnTo>
                    <a:pt x="1108364" y="761371"/>
                  </a:lnTo>
                  <a:lnTo>
                    <a:pt x="1152256" y="774701"/>
                  </a:lnTo>
                  <a:lnTo>
                    <a:pt x="1196514" y="787176"/>
                  </a:lnTo>
                  <a:lnTo>
                    <a:pt x="1241127" y="798787"/>
                  </a:lnTo>
                  <a:lnTo>
                    <a:pt x="1286087" y="809525"/>
                  </a:lnTo>
                  <a:lnTo>
                    <a:pt x="1331383" y="819379"/>
                  </a:lnTo>
                  <a:lnTo>
                    <a:pt x="1377006" y="828340"/>
                  </a:lnTo>
                  <a:lnTo>
                    <a:pt x="1422947" y="836398"/>
                  </a:lnTo>
                  <a:lnTo>
                    <a:pt x="1469196" y="843545"/>
                  </a:lnTo>
                  <a:lnTo>
                    <a:pt x="1515742" y="849769"/>
                  </a:lnTo>
                  <a:lnTo>
                    <a:pt x="1562578" y="855063"/>
                  </a:lnTo>
                  <a:lnTo>
                    <a:pt x="1609692" y="859415"/>
                  </a:lnTo>
                  <a:lnTo>
                    <a:pt x="1657075" y="862817"/>
                  </a:lnTo>
                  <a:lnTo>
                    <a:pt x="1704719" y="865259"/>
                  </a:lnTo>
                  <a:lnTo>
                    <a:pt x="1752612" y="866731"/>
                  </a:lnTo>
                  <a:lnTo>
                    <a:pt x="1800746" y="867224"/>
                  </a:lnTo>
                  <a:lnTo>
                    <a:pt x="1848880" y="866731"/>
                  </a:lnTo>
                  <a:lnTo>
                    <a:pt x="1896772" y="865259"/>
                  </a:lnTo>
                  <a:lnTo>
                    <a:pt x="1944415" y="862817"/>
                  </a:lnTo>
                  <a:lnTo>
                    <a:pt x="1991798" y="859415"/>
                  </a:lnTo>
                  <a:lnTo>
                    <a:pt x="2038910" y="855063"/>
                  </a:lnTo>
                  <a:lnTo>
                    <a:pt x="2085744" y="849769"/>
                  </a:lnTo>
                  <a:lnTo>
                    <a:pt x="2132289" y="843545"/>
                  </a:lnTo>
                  <a:lnTo>
                    <a:pt x="2178535" y="836398"/>
                  </a:lnTo>
                  <a:lnTo>
                    <a:pt x="2224473" y="828340"/>
                  </a:lnTo>
                  <a:lnTo>
                    <a:pt x="2270094" y="819379"/>
                  </a:lnTo>
                  <a:lnTo>
                    <a:pt x="2315387" y="809525"/>
                  </a:lnTo>
                  <a:lnTo>
                    <a:pt x="2360344" y="798787"/>
                  </a:lnTo>
                  <a:lnTo>
                    <a:pt x="2404954" y="787176"/>
                  </a:lnTo>
                  <a:lnTo>
                    <a:pt x="2449208" y="774701"/>
                  </a:lnTo>
                  <a:lnTo>
                    <a:pt x="2493096" y="761371"/>
                  </a:lnTo>
                  <a:lnTo>
                    <a:pt x="2536608" y="747196"/>
                  </a:lnTo>
                  <a:lnTo>
                    <a:pt x="2579736" y="732186"/>
                  </a:lnTo>
                  <a:lnTo>
                    <a:pt x="2622469" y="716350"/>
                  </a:lnTo>
                  <a:lnTo>
                    <a:pt x="2664799" y="699698"/>
                  </a:lnTo>
                  <a:lnTo>
                    <a:pt x="2706714" y="682240"/>
                  </a:lnTo>
                  <a:lnTo>
                    <a:pt x="2748206" y="663984"/>
                  </a:lnTo>
                  <a:lnTo>
                    <a:pt x="2789265" y="644941"/>
                  </a:lnTo>
                  <a:lnTo>
                    <a:pt x="2829881" y="625120"/>
                  </a:lnTo>
                  <a:lnTo>
                    <a:pt x="2870045" y="604531"/>
                  </a:lnTo>
                  <a:lnTo>
                    <a:pt x="2909748" y="583184"/>
                  </a:lnTo>
                  <a:lnTo>
                    <a:pt x="2948979" y="561087"/>
                  </a:lnTo>
                  <a:lnTo>
                    <a:pt x="2987728" y="538251"/>
                  </a:lnTo>
                  <a:lnTo>
                    <a:pt x="3025988" y="514685"/>
                  </a:lnTo>
                  <a:lnTo>
                    <a:pt x="3063747" y="490399"/>
                  </a:lnTo>
                  <a:lnTo>
                    <a:pt x="3100996" y="465402"/>
                  </a:lnTo>
                  <a:lnTo>
                    <a:pt x="3137725" y="439705"/>
                  </a:lnTo>
                  <a:lnTo>
                    <a:pt x="3173926" y="413316"/>
                  </a:lnTo>
                  <a:lnTo>
                    <a:pt x="3209588" y="386245"/>
                  </a:lnTo>
                  <a:lnTo>
                    <a:pt x="3244701" y="358501"/>
                  </a:lnTo>
                  <a:lnTo>
                    <a:pt x="3279257" y="330096"/>
                  </a:lnTo>
                  <a:lnTo>
                    <a:pt x="3313245" y="301037"/>
                  </a:lnTo>
                  <a:lnTo>
                    <a:pt x="3346656" y="271334"/>
                  </a:lnTo>
                  <a:lnTo>
                    <a:pt x="3379480" y="240998"/>
                  </a:lnTo>
                  <a:lnTo>
                    <a:pt x="3411708" y="210038"/>
                  </a:lnTo>
                  <a:lnTo>
                    <a:pt x="3443330" y="178463"/>
                  </a:lnTo>
                  <a:lnTo>
                    <a:pt x="3474336" y="146283"/>
                  </a:lnTo>
                  <a:lnTo>
                    <a:pt x="3504717" y="113507"/>
                  </a:lnTo>
                  <a:lnTo>
                    <a:pt x="3534464" y="80145"/>
                  </a:lnTo>
                  <a:lnTo>
                    <a:pt x="3563565" y="46208"/>
                  </a:lnTo>
                  <a:lnTo>
                    <a:pt x="3592013" y="11703"/>
                  </a:lnTo>
                  <a:lnTo>
                    <a:pt x="3601288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45669" y="532312"/>
              <a:ext cx="87250" cy="8725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27545" y="765094"/>
              <a:ext cx="87250" cy="872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3909" y="532312"/>
              <a:ext cx="87249" cy="8725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45783" y="765094"/>
              <a:ext cx="87250" cy="8725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67590" y="532312"/>
              <a:ext cx="87250" cy="8725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49466" y="765094"/>
              <a:ext cx="87249" cy="8725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85828" y="532312"/>
              <a:ext cx="87257" cy="872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67704" y="765094"/>
              <a:ext cx="87257" cy="87251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66624" y="1136992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509181" y="172085"/>
                </a:moveTo>
                <a:lnTo>
                  <a:pt x="337096" y="172085"/>
                </a:lnTo>
                <a:lnTo>
                  <a:pt x="337096" y="0"/>
                </a:lnTo>
                <a:lnTo>
                  <a:pt x="172085" y="0"/>
                </a:lnTo>
                <a:lnTo>
                  <a:pt x="172085" y="172085"/>
                </a:lnTo>
                <a:lnTo>
                  <a:pt x="0" y="172085"/>
                </a:lnTo>
                <a:lnTo>
                  <a:pt x="0" y="337108"/>
                </a:lnTo>
                <a:lnTo>
                  <a:pt x="172085" y="337108"/>
                </a:lnTo>
                <a:lnTo>
                  <a:pt x="172085" y="509193"/>
                </a:lnTo>
                <a:lnTo>
                  <a:pt x="337096" y="509193"/>
                </a:lnTo>
                <a:lnTo>
                  <a:pt x="337096" y="337108"/>
                </a:lnTo>
                <a:lnTo>
                  <a:pt x="509181" y="337108"/>
                </a:lnTo>
                <a:lnTo>
                  <a:pt x="509181" y="172085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5818" y="463105"/>
            <a:ext cx="358140" cy="358140"/>
          </a:xfrm>
          <a:custGeom>
            <a:avLst/>
            <a:gdLst/>
            <a:ahLst/>
            <a:cxnLst/>
            <a:rect l="l" t="t" r="r" b="b"/>
            <a:pathLst>
              <a:path w="358140" h="358140">
                <a:moveTo>
                  <a:pt x="358051" y="121005"/>
                </a:moveTo>
                <a:lnTo>
                  <a:pt x="237045" y="121005"/>
                </a:lnTo>
                <a:lnTo>
                  <a:pt x="237045" y="0"/>
                </a:lnTo>
                <a:lnTo>
                  <a:pt x="121005" y="0"/>
                </a:lnTo>
                <a:lnTo>
                  <a:pt x="121005" y="121005"/>
                </a:lnTo>
                <a:lnTo>
                  <a:pt x="0" y="121005"/>
                </a:lnTo>
                <a:lnTo>
                  <a:pt x="0" y="237045"/>
                </a:lnTo>
                <a:lnTo>
                  <a:pt x="121005" y="237045"/>
                </a:lnTo>
                <a:lnTo>
                  <a:pt x="121005" y="358051"/>
                </a:lnTo>
                <a:lnTo>
                  <a:pt x="237045" y="358051"/>
                </a:lnTo>
                <a:lnTo>
                  <a:pt x="237045" y="237045"/>
                </a:lnTo>
                <a:lnTo>
                  <a:pt x="358051" y="237045"/>
                </a:lnTo>
                <a:lnTo>
                  <a:pt x="358051" y="121005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10449" y="58673"/>
            <a:ext cx="358140" cy="358140"/>
          </a:xfrm>
          <a:custGeom>
            <a:avLst/>
            <a:gdLst/>
            <a:ahLst/>
            <a:cxnLst/>
            <a:rect l="l" t="t" r="r" b="b"/>
            <a:pathLst>
              <a:path w="358139" h="358140">
                <a:moveTo>
                  <a:pt x="358051" y="121005"/>
                </a:moveTo>
                <a:lnTo>
                  <a:pt x="237045" y="121005"/>
                </a:lnTo>
                <a:lnTo>
                  <a:pt x="237045" y="0"/>
                </a:lnTo>
                <a:lnTo>
                  <a:pt x="121005" y="0"/>
                </a:lnTo>
                <a:lnTo>
                  <a:pt x="121005" y="121005"/>
                </a:lnTo>
                <a:lnTo>
                  <a:pt x="0" y="121005"/>
                </a:lnTo>
                <a:lnTo>
                  <a:pt x="0" y="237045"/>
                </a:lnTo>
                <a:lnTo>
                  <a:pt x="121005" y="237045"/>
                </a:lnTo>
                <a:lnTo>
                  <a:pt x="121005" y="358051"/>
                </a:lnTo>
                <a:lnTo>
                  <a:pt x="237045" y="358051"/>
                </a:lnTo>
                <a:lnTo>
                  <a:pt x="237045" y="237045"/>
                </a:lnTo>
                <a:lnTo>
                  <a:pt x="358051" y="237045"/>
                </a:lnTo>
                <a:lnTo>
                  <a:pt x="358051" y="121005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9745" y="5867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055" y="64236"/>
                </a:moveTo>
                <a:lnTo>
                  <a:pt x="125818" y="64236"/>
                </a:lnTo>
                <a:lnTo>
                  <a:pt x="125818" y="0"/>
                </a:lnTo>
                <a:lnTo>
                  <a:pt x="64223" y="0"/>
                </a:lnTo>
                <a:lnTo>
                  <a:pt x="64223" y="64236"/>
                </a:lnTo>
                <a:lnTo>
                  <a:pt x="0" y="64236"/>
                </a:lnTo>
                <a:lnTo>
                  <a:pt x="0" y="125818"/>
                </a:lnTo>
                <a:lnTo>
                  <a:pt x="64223" y="125818"/>
                </a:lnTo>
                <a:lnTo>
                  <a:pt x="64223" y="190055"/>
                </a:lnTo>
                <a:lnTo>
                  <a:pt x="125818" y="190055"/>
                </a:lnTo>
                <a:lnTo>
                  <a:pt x="125818" y="125818"/>
                </a:lnTo>
                <a:lnTo>
                  <a:pt x="190055" y="125818"/>
                </a:lnTo>
                <a:lnTo>
                  <a:pt x="190055" y="64236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98865" y="1141526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504659" y="170561"/>
                </a:moveTo>
                <a:lnTo>
                  <a:pt x="334098" y="170561"/>
                </a:lnTo>
                <a:lnTo>
                  <a:pt x="334098" y="0"/>
                </a:lnTo>
                <a:lnTo>
                  <a:pt x="170548" y="0"/>
                </a:lnTo>
                <a:lnTo>
                  <a:pt x="170548" y="170561"/>
                </a:lnTo>
                <a:lnTo>
                  <a:pt x="0" y="170561"/>
                </a:lnTo>
                <a:lnTo>
                  <a:pt x="0" y="334098"/>
                </a:lnTo>
                <a:lnTo>
                  <a:pt x="170548" y="334098"/>
                </a:lnTo>
                <a:lnTo>
                  <a:pt x="170548" y="504659"/>
                </a:lnTo>
                <a:lnTo>
                  <a:pt x="334098" y="504659"/>
                </a:lnTo>
                <a:lnTo>
                  <a:pt x="334098" y="334098"/>
                </a:lnTo>
                <a:lnTo>
                  <a:pt x="504659" y="334098"/>
                </a:lnTo>
                <a:lnTo>
                  <a:pt x="504659" y="170561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70139" y="699439"/>
            <a:ext cx="199390" cy="199390"/>
          </a:xfrm>
          <a:custGeom>
            <a:avLst/>
            <a:gdLst/>
            <a:ahLst/>
            <a:cxnLst/>
            <a:rect l="l" t="t" r="r" b="b"/>
            <a:pathLst>
              <a:path w="199390" h="199390">
                <a:moveTo>
                  <a:pt x="199136" y="67310"/>
                </a:moveTo>
                <a:lnTo>
                  <a:pt x="131838" y="67310"/>
                </a:lnTo>
                <a:lnTo>
                  <a:pt x="131838" y="0"/>
                </a:lnTo>
                <a:lnTo>
                  <a:pt x="67310" y="0"/>
                </a:lnTo>
                <a:lnTo>
                  <a:pt x="67310" y="67310"/>
                </a:lnTo>
                <a:lnTo>
                  <a:pt x="0" y="67310"/>
                </a:lnTo>
                <a:lnTo>
                  <a:pt x="0" y="131838"/>
                </a:lnTo>
                <a:lnTo>
                  <a:pt x="67310" y="131838"/>
                </a:lnTo>
                <a:lnTo>
                  <a:pt x="67310" y="199136"/>
                </a:lnTo>
                <a:lnTo>
                  <a:pt x="131838" y="199136"/>
                </a:lnTo>
                <a:lnTo>
                  <a:pt x="131838" y="131838"/>
                </a:lnTo>
                <a:lnTo>
                  <a:pt x="199136" y="131838"/>
                </a:lnTo>
                <a:lnTo>
                  <a:pt x="199136" y="6731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97087" y="220128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>
                <a:moveTo>
                  <a:pt x="319786" y="108064"/>
                </a:moveTo>
                <a:lnTo>
                  <a:pt x="211721" y="108064"/>
                </a:lnTo>
                <a:lnTo>
                  <a:pt x="211721" y="0"/>
                </a:lnTo>
                <a:lnTo>
                  <a:pt x="108077" y="0"/>
                </a:lnTo>
                <a:lnTo>
                  <a:pt x="108077" y="108064"/>
                </a:lnTo>
                <a:lnTo>
                  <a:pt x="0" y="108064"/>
                </a:lnTo>
                <a:lnTo>
                  <a:pt x="0" y="211709"/>
                </a:lnTo>
                <a:lnTo>
                  <a:pt x="108077" y="211709"/>
                </a:lnTo>
                <a:lnTo>
                  <a:pt x="108077" y="319786"/>
                </a:lnTo>
                <a:lnTo>
                  <a:pt x="211721" y="319786"/>
                </a:lnTo>
                <a:lnTo>
                  <a:pt x="211721" y="211709"/>
                </a:lnTo>
                <a:lnTo>
                  <a:pt x="319786" y="211709"/>
                </a:lnTo>
                <a:lnTo>
                  <a:pt x="319786" y="108064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50236" y="0"/>
            <a:ext cx="1694180" cy="548640"/>
          </a:xfrm>
          <a:custGeom>
            <a:avLst/>
            <a:gdLst/>
            <a:ahLst/>
            <a:cxnLst/>
            <a:rect l="l" t="t" r="r" b="b"/>
            <a:pathLst>
              <a:path w="1694179" h="548640">
                <a:moveTo>
                  <a:pt x="1693763" y="0"/>
                </a:moveTo>
                <a:lnTo>
                  <a:pt x="0" y="0"/>
                </a:lnTo>
                <a:lnTo>
                  <a:pt x="10251" y="19753"/>
                </a:lnTo>
                <a:lnTo>
                  <a:pt x="32639" y="58577"/>
                </a:lnTo>
                <a:lnTo>
                  <a:pt x="56670" y="96297"/>
                </a:lnTo>
                <a:lnTo>
                  <a:pt x="82293" y="132865"/>
                </a:lnTo>
                <a:lnTo>
                  <a:pt x="109461" y="168230"/>
                </a:lnTo>
                <a:lnTo>
                  <a:pt x="138125" y="202345"/>
                </a:lnTo>
                <a:lnTo>
                  <a:pt x="168235" y="235161"/>
                </a:lnTo>
                <a:lnTo>
                  <a:pt x="199744" y="266629"/>
                </a:lnTo>
                <a:lnTo>
                  <a:pt x="232602" y="296701"/>
                </a:lnTo>
                <a:lnTo>
                  <a:pt x="266761" y="325328"/>
                </a:lnTo>
                <a:lnTo>
                  <a:pt x="302171" y="352460"/>
                </a:lnTo>
                <a:lnTo>
                  <a:pt x="338785" y="378050"/>
                </a:lnTo>
                <a:lnTo>
                  <a:pt x="376552" y="402049"/>
                </a:lnTo>
                <a:lnTo>
                  <a:pt x="415425" y="424408"/>
                </a:lnTo>
                <a:lnTo>
                  <a:pt x="455355" y="445078"/>
                </a:lnTo>
                <a:lnTo>
                  <a:pt x="496292" y="464010"/>
                </a:lnTo>
                <a:lnTo>
                  <a:pt x="538189" y="481157"/>
                </a:lnTo>
                <a:lnTo>
                  <a:pt x="580996" y="496468"/>
                </a:lnTo>
                <a:lnTo>
                  <a:pt x="624664" y="509896"/>
                </a:lnTo>
                <a:lnTo>
                  <a:pt x="669145" y="521392"/>
                </a:lnTo>
                <a:lnTo>
                  <a:pt x="714389" y="530907"/>
                </a:lnTo>
                <a:lnTo>
                  <a:pt x="760349" y="538392"/>
                </a:lnTo>
                <a:lnTo>
                  <a:pt x="806976" y="543799"/>
                </a:lnTo>
                <a:lnTo>
                  <a:pt x="854219" y="547079"/>
                </a:lnTo>
                <a:lnTo>
                  <a:pt x="902032" y="548183"/>
                </a:lnTo>
                <a:lnTo>
                  <a:pt x="949845" y="547079"/>
                </a:lnTo>
                <a:lnTo>
                  <a:pt x="997090" y="543799"/>
                </a:lnTo>
                <a:lnTo>
                  <a:pt x="1043718" y="538392"/>
                </a:lnTo>
                <a:lnTo>
                  <a:pt x="1089680" y="530907"/>
                </a:lnTo>
                <a:lnTo>
                  <a:pt x="1134928" y="521392"/>
                </a:lnTo>
                <a:lnTo>
                  <a:pt x="1179412" y="509896"/>
                </a:lnTo>
                <a:lnTo>
                  <a:pt x="1223084" y="496468"/>
                </a:lnTo>
                <a:lnTo>
                  <a:pt x="1265896" y="481157"/>
                </a:lnTo>
                <a:lnTo>
                  <a:pt x="1307797" y="464010"/>
                </a:lnTo>
                <a:lnTo>
                  <a:pt x="1348739" y="445078"/>
                </a:lnTo>
                <a:lnTo>
                  <a:pt x="1388674" y="424408"/>
                </a:lnTo>
                <a:lnTo>
                  <a:pt x="1427553" y="402049"/>
                </a:lnTo>
                <a:lnTo>
                  <a:pt x="1465326" y="378050"/>
                </a:lnTo>
                <a:lnTo>
                  <a:pt x="1501946" y="352460"/>
                </a:lnTo>
                <a:lnTo>
                  <a:pt x="1537362" y="325328"/>
                </a:lnTo>
                <a:lnTo>
                  <a:pt x="1571527" y="296701"/>
                </a:lnTo>
                <a:lnTo>
                  <a:pt x="1604391" y="266629"/>
                </a:lnTo>
                <a:lnTo>
                  <a:pt x="1635907" y="235161"/>
                </a:lnTo>
                <a:lnTo>
                  <a:pt x="1666023" y="202345"/>
                </a:lnTo>
                <a:lnTo>
                  <a:pt x="1693763" y="169337"/>
                </a:lnTo>
                <a:lnTo>
                  <a:pt x="1693763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142073"/>
            <a:ext cx="1954530" cy="1002030"/>
          </a:xfrm>
          <a:custGeom>
            <a:avLst/>
            <a:gdLst/>
            <a:ahLst/>
            <a:cxnLst/>
            <a:rect l="l" t="t" r="r" b="b"/>
            <a:pathLst>
              <a:path w="1954530" h="1002029">
                <a:moveTo>
                  <a:pt x="0" y="0"/>
                </a:moveTo>
                <a:lnTo>
                  <a:pt x="0" y="1001426"/>
                </a:lnTo>
                <a:lnTo>
                  <a:pt x="1954410" y="1001426"/>
                </a:lnTo>
                <a:lnTo>
                  <a:pt x="1926912" y="967125"/>
                </a:lnTo>
                <a:lnTo>
                  <a:pt x="1898229" y="932563"/>
                </a:lnTo>
                <a:lnTo>
                  <a:pt x="1868969" y="898503"/>
                </a:lnTo>
                <a:lnTo>
                  <a:pt x="1839142" y="864950"/>
                </a:lnTo>
                <a:lnTo>
                  <a:pt x="1808753" y="831913"/>
                </a:lnTo>
                <a:lnTo>
                  <a:pt x="1777812" y="799399"/>
                </a:lnTo>
                <a:lnTo>
                  <a:pt x="1746324" y="767415"/>
                </a:lnTo>
                <a:lnTo>
                  <a:pt x="1714299" y="735969"/>
                </a:lnTo>
                <a:lnTo>
                  <a:pt x="1681742" y="705068"/>
                </a:lnTo>
                <a:lnTo>
                  <a:pt x="1648661" y="674720"/>
                </a:lnTo>
                <a:lnTo>
                  <a:pt x="1615065" y="644932"/>
                </a:lnTo>
                <a:lnTo>
                  <a:pt x="1580960" y="615712"/>
                </a:lnTo>
                <a:lnTo>
                  <a:pt x="1546353" y="587066"/>
                </a:lnTo>
                <a:lnTo>
                  <a:pt x="1511253" y="559003"/>
                </a:lnTo>
                <a:lnTo>
                  <a:pt x="1475667" y="531529"/>
                </a:lnTo>
                <a:lnTo>
                  <a:pt x="1439601" y="504652"/>
                </a:lnTo>
                <a:lnTo>
                  <a:pt x="1403064" y="478381"/>
                </a:lnTo>
                <a:lnTo>
                  <a:pt x="1366063" y="452721"/>
                </a:lnTo>
                <a:lnTo>
                  <a:pt x="1328605" y="427680"/>
                </a:lnTo>
                <a:lnTo>
                  <a:pt x="1290698" y="403267"/>
                </a:lnTo>
                <a:lnTo>
                  <a:pt x="1252350" y="379487"/>
                </a:lnTo>
                <a:lnTo>
                  <a:pt x="1213567" y="356350"/>
                </a:lnTo>
                <a:lnTo>
                  <a:pt x="1174357" y="333861"/>
                </a:lnTo>
                <a:lnTo>
                  <a:pt x="1134728" y="312029"/>
                </a:lnTo>
                <a:lnTo>
                  <a:pt x="1094687" y="290861"/>
                </a:lnTo>
                <a:lnTo>
                  <a:pt x="1054241" y="270365"/>
                </a:lnTo>
                <a:lnTo>
                  <a:pt x="1013398" y="250547"/>
                </a:lnTo>
                <a:lnTo>
                  <a:pt x="972165" y="231416"/>
                </a:lnTo>
                <a:lnTo>
                  <a:pt x="930550" y="212978"/>
                </a:lnTo>
                <a:lnTo>
                  <a:pt x="888560" y="195241"/>
                </a:lnTo>
                <a:lnTo>
                  <a:pt x="846203" y="178213"/>
                </a:lnTo>
                <a:lnTo>
                  <a:pt x="803486" y="161901"/>
                </a:lnTo>
                <a:lnTo>
                  <a:pt x="760417" y="146312"/>
                </a:lnTo>
                <a:lnTo>
                  <a:pt x="717002" y="131454"/>
                </a:lnTo>
                <a:lnTo>
                  <a:pt x="673249" y="117334"/>
                </a:lnTo>
                <a:lnTo>
                  <a:pt x="629167" y="103959"/>
                </a:lnTo>
                <a:lnTo>
                  <a:pt x="584762" y="91338"/>
                </a:lnTo>
                <a:lnTo>
                  <a:pt x="540041" y="79477"/>
                </a:lnTo>
                <a:lnTo>
                  <a:pt x="495012" y="68385"/>
                </a:lnTo>
                <a:lnTo>
                  <a:pt x="449683" y="58067"/>
                </a:lnTo>
                <a:lnTo>
                  <a:pt x="404061" y="48532"/>
                </a:lnTo>
                <a:lnTo>
                  <a:pt x="358154" y="39788"/>
                </a:lnTo>
                <a:lnTo>
                  <a:pt x="311968" y="31841"/>
                </a:lnTo>
                <a:lnTo>
                  <a:pt x="265511" y="24699"/>
                </a:lnTo>
                <a:lnTo>
                  <a:pt x="218791" y="18369"/>
                </a:lnTo>
                <a:lnTo>
                  <a:pt x="171816" y="12859"/>
                </a:lnTo>
                <a:lnTo>
                  <a:pt x="124591" y="8177"/>
                </a:lnTo>
                <a:lnTo>
                  <a:pt x="77126" y="4329"/>
                </a:lnTo>
                <a:lnTo>
                  <a:pt x="29428" y="1323"/>
                </a:lnTo>
                <a:lnTo>
                  <a:pt x="0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2570" y="155117"/>
            <a:ext cx="87229" cy="872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2570" y="387910"/>
            <a:ext cx="87229" cy="872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0815" y="155117"/>
            <a:ext cx="87229" cy="872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00815" y="387910"/>
            <a:ext cx="87229" cy="872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4531" y="155117"/>
            <a:ext cx="87231" cy="872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4531" y="387910"/>
            <a:ext cx="87231" cy="872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22776" y="155117"/>
            <a:ext cx="87229" cy="87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22776" y="387910"/>
            <a:ext cx="87229" cy="8725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82570" y="606150"/>
            <a:ext cx="87229" cy="872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2570" y="838942"/>
            <a:ext cx="87229" cy="8725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0815" y="838942"/>
            <a:ext cx="87229" cy="8725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00815" y="606150"/>
            <a:ext cx="87229" cy="872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04531" y="606150"/>
            <a:ext cx="87231" cy="8725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4531" y="838942"/>
            <a:ext cx="87231" cy="8725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22776" y="606150"/>
            <a:ext cx="87229" cy="8725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22776" y="838942"/>
            <a:ext cx="87229" cy="8725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62865" y="424890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40">
                <a:moveTo>
                  <a:pt x="395681" y="133718"/>
                </a:moveTo>
                <a:lnTo>
                  <a:pt x="261950" y="133718"/>
                </a:lnTo>
                <a:lnTo>
                  <a:pt x="261950" y="0"/>
                </a:lnTo>
                <a:lnTo>
                  <a:pt x="133718" y="0"/>
                </a:lnTo>
                <a:lnTo>
                  <a:pt x="133718" y="133718"/>
                </a:lnTo>
                <a:lnTo>
                  <a:pt x="0" y="133718"/>
                </a:lnTo>
                <a:lnTo>
                  <a:pt x="0" y="261962"/>
                </a:lnTo>
                <a:lnTo>
                  <a:pt x="133718" y="261962"/>
                </a:lnTo>
                <a:lnTo>
                  <a:pt x="133718" y="395681"/>
                </a:lnTo>
                <a:lnTo>
                  <a:pt x="261950" y="395681"/>
                </a:lnTo>
                <a:lnTo>
                  <a:pt x="261950" y="261962"/>
                </a:lnTo>
                <a:lnTo>
                  <a:pt x="395681" y="261962"/>
                </a:lnTo>
                <a:lnTo>
                  <a:pt x="395681" y="133718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3943" y="1082814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245186" y="82854"/>
                </a:moveTo>
                <a:lnTo>
                  <a:pt x="162331" y="82854"/>
                </a:lnTo>
                <a:lnTo>
                  <a:pt x="162331" y="0"/>
                </a:lnTo>
                <a:lnTo>
                  <a:pt x="82867" y="0"/>
                </a:lnTo>
                <a:lnTo>
                  <a:pt x="82867" y="82854"/>
                </a:lnTo>
                <a:lnTo>
                  <a:pt x="0" y="82854"/>
                </a:lnTo>
                <a:lnTo>
                  <a:pt x="0" y="162318"/>
                </a:lnTo>
                <a:lnTo>
                  <a:pt x="82867" y="162318"/>
                </a:lnTo>
                <a:lnTo>
                  <a:pt x="82867" y="245186"/>
                </a:lnTo>
                <a:lnTo>
                  <a:pt x="162331" y="245186"/>
                </a:lnTo>
                <a:lnTo>
                  <a:pt x="162331" y="162318"/>
                </a:lnTo>
                <a:lnTo>
                  <a:pt x="245186" y="162318"/>
                </a:lnTo>
                <a:lnTo>
                  <a:pt x="245186" y="82854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4591" y="64363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79" h="144779">
                <a:moveTo>
                  <a:pt x="144653" y="48882"/>
                </a:moveTo>
                <a:lnTo>
                  <a:pt x="95758" y="48882"/>
                </a:lnTo>
                <a:lnTo>
                  <a:pt x="95758" y="0"/>
                </a:lnTo>
                <a:lnTo>
                  <a:pt x="48882" y="0"/>
                </a:lnTo>
                <a:lnTo>
                  <a:pt x="48882" y="48882"/>
                </a:lnTo>
                <a:lnTo>
                  <a:pt x="0" y="48882"/>
                </a:lnTo>
                <a:lnTo>
                  <a:pt x="0" y="95758"/>
                </a:lnTo>
                <a:lnTo>
                  <a:pt x="48882" y="95758"/>
                </a:lnTo>
                <a:lnTo>
                  <a:pt x="48882" y="144640"/>
                </a:lnTo>
                <a:lnTo>
                  <a:pt x="95758" y="144640"/>
                </a:lnTo>
                <a:lnTo>
                  <a:pt x="95758" y="95758"/>
                </a:lnTo>
                <a:lnTo>
                  <a:pt x="144653" y="95758"/>
                </a:lnTo>
                <a:lnTo>
                  <a:pt x="144653" y="48882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53188" y="4409084"/>
            <a:ext cx="389890" cy="389890"/>
          </a:xfrm>
          <a:custGeom>
            <a:avLst/>
            <a:gdLst/>
            <a:ahLst/>
            <a:cxnLst/>
            <a:rect l="l" t="t" r="r" b="b"/>
            <a:pathLst>
              <a:path w="389890" h="389889">
                <a:moveTo>
                  <a:pt x="389839" y="131749"/>
                </a:moveTo>
                <a:lnTo>
                  <a:pt x="258102" y="131749"/>
                </a:lnTo>
                <a:lnTo>
                  <a:pt x="258102" y="0"/>
                </a:lnTo>
                <a:lnTo>
                  <a:pt x="131749" y="0"/>
                </a:lnTo>
                <a:lnTo>
                  <a:pt x="131749" y="131749"/>
                </a:lnTo>
                <a:lnTo>
                  <a:pt x="0" y="131749"/>
                </a:lnTo>
                <a:lnTo>
                  <a:pt x="0" y="258089"/>
                </a:lnTo>
                <a:lnTo>
                  <a:pt x="131749" y="258089"/>
                </a:lnTo>
                <a:lnTo>
                  <a:pt x="131749" y="389839"/>
                </a:lnTo>
                <a:lnTo>
                  <a:pt x="258102" y="389839"/>
                </a:lnTo>
                <a:lnTo>
                  <a:pt x="258102" y="258089"/>
                </a:lnTo>
                <a:lnTo>
                  <a:pt x="389839" y="258089"/>
                </a:lnTo>
                <a:lnTo>
                  <a:pt x="389839" y="131749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578009" y="2719600"/>
            <a:ext cx="2870200" cy="2156460"/>
            <a:chOff x="578009" y="2719600"/>
            <a:chExt cx="2870200" cy="2156460"/>
          </a:xfrm>
        </p:grpSpPr>
        <p:sp>
          <p:nvSpPr>
            <p:cNvPr id="25" name="object 25"/>
            <p:cNvSpPr/>
            <p:nvPr/>
          </p:nvSpPr>
          <p:spPr>
            <a:xfrm>
              <a:off x="1904022" y="4508982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190055" y="64223"/>
                  </a:moveTo>
                  <a:lnTo>
                    <a:pt x="125818" y="64223"/>
                  </a:lnTo>
                  <a:lnTo>
                    <a:pt x="125818" y="0"/>
                  </a:lnTo>
                  <a:lnTo>
                    <a:pt x="64223" y="0"/>
                  </a:lnTo>
                  <a:lnTo>
                    <a:pt x="64223" y="64223"/>
                  </a:lnTo>
                  <a:lnTo>
                    <a:pt x="0" y="64223"/>
                  </a:lnTo>
                  <a:lnTo>
                    <a:pt x="0" y="125818"/>
                  </a:lnTo>
                  <a:lnTo>
                    <a:pt x="64223" y="125818"/>
                  </a:lnTo>
                  <a:lnTo>
                    <a:pt x="64223" y="190055"/>
                  </a:lnTo>
                  <a:lnTo>
                    <a:pt x="125818" y="190055"/>
                  </a:lnTo>
                  <a:lnTo>
                    <a:pt x="125818" y="125818"/>
                  </a:lnTo>
                  <a:lnTo>
                    <a:pt x="190055" y="125818"/>
                  </a:lnTo>
                  <a:lnTo>
                    <a:pt x="190055" y="64223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009" y="2719600"/>
              <a:ext cx="2870145" cy="215622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98724" y="1881280"/>
            <a:ext cx="213487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Demonstrated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 the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performance </a:t>
            </a:r>
            <a:r>
              <a:rPr sz="1200" spc="-3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on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actual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vs.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predicted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values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68828" y="1811459"/>
            <a:ext cx="144907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Measured</a:t>
            </a:r>
            <a:r>
              <a:rPr sz="1200" spc="-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the</a:t>
            </a:r>
            <a:r>
              <a:rPr sz="1200" spc="-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overall </a:t>
            </a:r>
            <a:r>
              <a:rPr sz="1200" spc="-3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performance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68828" y="2344859"/>
            <a:ext cx="1880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solidFill>
                  <a:srgbClr val="041834"/>
                </a:solidFill>
                <a:latin typeface="Arial MT"/>
                <a:cs typeface="Arial MT"/>
              </a:rPr>
              <a:t>T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est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Set</a:t>
            </a:r>
            <a:r>
              <a:rPr sz="1200" spc="-7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Accuracy: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89.25 %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28021" y="1811459"/>
            <a:ext cx="2042160" cy="5638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Evaluated</a:t>
            </a:r>
            <a:r>
              <a:rPr sz="12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how</a:t>
            </a:r>
            <a:r>
              <a:rPr sz="12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well</a:t>
            </a:r>
            <a:r>
              <a:rPr sz="12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model </a:t>
            </a:r>
            <a:r>
              <a:rPr sz="1200" spc="-3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distinguishes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between </a:t>
            </a:r>
            <a:r>
              <a:rPr sz="1200" spc="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approvals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and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denials.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98724" y="1341608"/>
            <a:ext cx="174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Confusion</a:t>
            </a:r>
            <a:r>
              <a:rPr sz="1800" spc="-30" dirty="0"/>
              <a:t> </a:t>
            </a:r>
            <a:r>
              <a:rPr sz="1800" spc="-5" dirty="0"/>
              <a:t>Matrix</a:t>
            </a:r>
            <a:endParaRPr sz="1800"/>
          </a:p>
        </p:txBody>
      </p:sp>
      <p:sp>
        <p:nvSpPr>
          <p:cNvPr id="32" name="object 32"/>
          <p:cNvSpPr txBox="1"/>
          <p:nvPr/>
        </p:nvSpPr>
        <p:spPr>
          <a:xfrm>
            <a:off x="3466774" y="1341608"/>
            <a:ext cx="1626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Accuracy</a:t>
            </a:r>
            <a:r>
              <a:rPr sz="1800" spc="-90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Score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58924" y="1341608"/>
            <a:ext cx="2110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Precision</a:t>
            </a:r>
            <a:r>
              <a:rPr sz="1800" spc="-50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and</a:t>
            </a:r>
            <a:r>
              <a:rPr sz="1800" spc="-45" dirty="0">
                <a:solidFill>
                  <a:srgbClr val="E258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2583E"/>
                </a:solidFill>
                <a:latin typeface="Arial MT"/>
                <a:cs typeface="Arial MT"/>
              </a:rPr>
              <a:t>Recall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93243" y="3147936"/>
            <a:ext cx="4440849" cy="122284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921" y="4092016"/>
            <a:ext cx="478155" cy="530860"/>
          </a:xfrm>
          <a:custGeom>
            <a:avLst/>
            <a:gdLst/>
            <a:ahLst/>
            <a:cxnLst/>
            <a:rect l="l" t="t" r="r" b="b"/>
            <a:pathLst>
              <a:path w="478155" h="530860">
                <a:moveTo>
                  <a:pt x="477761" y="188887"/>
                </a:moveTo>
                <a:lnTo>
                  <a:pt x="315328" y="188887"/>
                </a:lnTo>
                <a:lnTo>
                  <a:pt x="315328" y="0"/>
                </a:lnTo>
                <a:lnTo>
                  <a:pt x="162433" y="0"/>
                </a:lnTo>
                <a:lnTo>
                  <a:pt x="162433" y="188887"/>
                </a:lnTo>
                <a:lnTo>
                  <a:pt x="0" y="188887"/>
                </a:lnTo>
                <a:lnTo>
                  <a:pt x="0" y="341782"/>
                </a:lnTo>
                <a:lnTo>
                  <a:pt x="162433" y="341782"/>
                </a:lnTo>
                <a:lnTo>
                  <a:pt x="162433" y="530669"/>
                </a:lnTo>
                <a:lnTo>
                  <a:pt x="315328" y="530669"/>
                </a:lnTo>
                <a:lnTo>
                  <a:pt x="315328" y="341782"/>
                </a:lnTo>
                <a:lnTo>
                  <a:pt x="477761" y="341782"/>
                </a:lnTo>
                <a:lnTo>
                  <a:pt x="477761" y="188887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52631" y="3077145"/>
            <a:ext cx="1355725" cy="1943735"/>
            <a:chOff x="252631" y="3077145"/>
            <a:chExt cx="1355725" cy="1943735"/>
          </a:xfrm>
        </p:grpSpPr>
        <p:sp>
          <p:nvSpPr>
            <p:cNvPr id="4" name="object 4"/>
            <p:cNvSpPr/>
            <p:nvPr/>
          </p:nvSpPr>
          <p:spPr>
            <a:xfrm>
              <a:off x="767511" y="4764570"/>
              <a:ext cx="230504" cy="255904"/>
            </a:xfrm>
            <a:custGeom>
              <a:avLst/>
              <a:gdLst/>
              <a:ahLst/>
              <a:cxnLst/>
              <a:rect l="l" t="t" r="r" b="b"/>
              <a:pathLst>
                <a:path w="230505" h="255904">
                  <a:moveTo>
                    <a:pt x="230390" y="91008"/>
                  </a:moveTo>
                  <a:lnTo>
                    <a:pt x="152057" y="91008"/>
                  </a:lnTo>
                  <a:lnTo>
                    <a:pt x="152057" y="0"/>
                  </a:lnTo>
                  <a:lnTo>
                    <a:pt x="78320" y="0"/>
                  </a:lnTo>
                  <a:lnTo>
                    <a:pt x="78320" y="91008"/>
                  </a:lnTo>
                  <a:lnTo>
                    <a:pt x="0" y="91008"/>
                  </a:lnTo>
                  <a:lnTo>
                    <a:pt x="0" y="164744"/>
                  </a:lnTo>
                  <a:lnTo>
                    <a:pt x="78320" y="164744"/>
                  </a:lnTo>
                  <a:lnTo>
                    <a:pt x="78320" y="255752"/>
                  </a:lnTo>
                  <a:lnTo>
                    <a:pt x="152057" y="255752"/>
                  </a:lnTo>
                  <a:lnTo>
                    <a:pt x="152057" y="164744"/>
                  </a:lnTo>
                  <a:lnTo>
                    <a:pt x="230390" y="164744"/>
                  </a:lnTo>
                  <a:lnTo>
                    <a:pt x="230390" y="91008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2805" y="3977429"/>
              <a:ext cx="895350" cy="763270"/>
            </a:xfrm>
            <a:custGeom>
              <a:avLst/>
              <a:gdLst/>
              <a:ahLst/>
              <a:cxnLst/>
              <a:rect l="l" t="t" r="r" b="b"/>
              <a:pathLst>
                <a:path w="895350" h="763270">
                  <a:moveTo>
                    <a:pt x="712637" y="0"/>
                  </a:moveTo>
                  <a:lnTo>
                    <a:pt x="664561" y="8020"/>
                  </a:lnTo>
                  <a:lnTo>
                    <a:pt x="619836" y="31454"/>
                  </a:lnTo>
                  <a:lnTo>
                    <a:pt x="63201" y="448128"/>
                  </a:lnTo>
                  <a:lnTo>
                    <a:pt x="28113" y="484436"/>
                  </a:lnTo>
                  <a:lnTo>
                    <a:pt x="6872" y="528302"/>
                  </a:lnTo>
                  <a:lnTo>
                    <a:pt x="0" y="576090"/>
                  </a:lnTo>
                  <a:lnTo>
                    <a:pt x="8019" y="624163"/>
                  </a:lnTo>
                  <a:lnTo>
                    <a:pt x="31454" y="668884"/>
                  </a:lnTo>
                  <a:lnTo>
                    <a:pt x="54492" y="699662"/>
                  </a:lnTo>
                  <a:lnTo>
                    <a:pt x="90801" y="734747"/>
                  </a:lnTo>
                  <a:lnTo>
                    <a:pt x="134669" y="755987"/>
                  </a:lnTo>
                  <a:lnTo>
                    <a:pt x="182459" y="762858"/>
                  </a:lnTo>
                  <a:lnTo>
                    <a:pt x="230535" y="754837"/>
                  </a:lnTo>
                  <a:lnTo>
                    <a:pt x="275259" y="731402"/>
                  </a:lnTo>
                  <a:lnTo>
                    <a:pt x="831895" y="314729"/>
                  </a:lnTo>
                  <a:lnTo>
                    <a:pt x="866982" y="278422"/>
                  </a:lnTo>
                  <a:lnTo>
                    <a:pt x="888224" y="234556"/>
                  </a:lnTo>
                  <a:lnTo>
                    <a:pt x="895096" y="186768"/>
                  </a:lnTo>
                  <a:lnTo>
                    <a:pt x="887077" y="138694"/>
                  </a:lnTo>
                  <a:lnTo>
                    <a:pt x="863642" y="93973"/>
                  </a:lnTo>
                  <a:lnTo>
                    <a:pt x="840603" y="63195"/>
                  </a:lnTo>
                  <a:lnTo>
                    <a:pt x="804295" y="28110"/>
                  </a:lnTo>
                  <a:lnTo>
                    <a:pt x="760427" y="6870"/>
                  </a:lnTo>
                  <a:lnTo>
                    <a:pt x="712637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7440" y="4505896"/>
              <a:ext cx="153670" cy="194945"/>
            </a:xfrm>
            <a:custGeom>
              <a:avLst/>
              <a:gdLst/>
              <a:ahLst/>
              <a:cxnLst/>
              <a:rect l="l" t="t" r="r" b="b"/>
              <a:pathLst>
                <a:path w="153669" h="194945">
                  <a:moveTo>
                    <a:pt x="30251" y="19646"/>
                  </a:moveTo>
                  <a:lnTo>
                    <a:pt x="28638" y="12192"/>
                  </a:lnTo>
                  <a:lnTo>
                    <a:pt x="27012" y="4737"/>
                  </a:lnTo>
                  <a:lnTo>
                    <a:pt x="19659" y="0"/>
                  </a:lnTo>
                  <a:lnTo>
                    <a:pt x="4737" y="3225"/>
                  </a:lnTo>
                  <a:lnTo>
                    <a:pt x="0" y="10579"/>
                  </a:lnTo>
                  <a:lnTo>
                    <a:pt x="3238" y="25501"/>
                  </a:lnTo>
                  <a:lnTo>
                    <a:pt x="10591" y="30238"/>
                  </a:lnTo>
                  <a:lnTo>
                    <a:pt x="25514" y="27012"/>
                  </a:lnTo>
                  <a:lnTo>
                    <a:pt x="30251" y="19646"/>
                  </a:lnTo>
                  <a:close/>
                </a:path>
                <a:path w="153669" h="194945">
                  <a:moveTo>
                    <a:pt x="91719" y="101765"/>
                  </a:moveTo>
                  <a:lnTo>
                    <a:pt x="90106" y="94310"/>
                  </a:lnTo>
                  <a:lnTo>
                    <a:pt x="88493" y="86842"/>
                  </a:lnTo>
                  <a:lnTo>
                    <a:pt x="81140" y="82105"/>
                  </a:lnTo>
                  <a:lnTo>
                    <a:pt x="66217" y="85344"/>
                  </a:lnTo>
                  <a:lnTo>
                    <a:pt x="61480" y="92697"/>
                  </a:lnTo>
                  <a:lnTo>
                    <a:pt x="64706" y="107619"/>
                  </a:lnTo>
                  <a:lnTo>
                    <a:pt x="72059" y="112356"/>
                  </a:lnTo>
                  <a:lnTo>
                    <a:pt x="86982" y="109131"/>
                  </a:lnTo>
                  <a:lnTo>
                    <a:pt x="91719" y="101765"/>
                  </a:lnTo>
                  <a:close/>
                </a:path>
                <a:path w="153669" h="194945">
                  <a:moveTo>
                    <a:pt x="153187" y="183883"/>
                  </a:moveTo>
                  <a:lnTo>
                    <a:pt x="151574" y="176428"/>
                  </a:lnTo>
                  <a:lnTo>
                    <a:pt x="149961" y="168960"/>
                  </a:lnTo>
                  <a:lnTo>
                    <a:pt x="142608" y="164223"/>
                  </a:lnTo>
                  <a:lnTo>
                    <a:pt x="127685" y="167462"/>
                  </a:lnTo>
                  <a:lnTo>
                    <a:pt x="122948" y="174815"/>
                  </a:lnTo>
                  <a:lnTo>
                    <a:pt x="126174" y="189738"/>
                  </a:lnTo>
                  <a:lnTo>
                    <a:pt x="133540" y="194475"/>
                  </a:lnTo>
                  <a:lnTo>
                    <a:pt x="148450" y="191236"/>
                  </a:lnTo>
                  <a:lnTo>
                    <a:pt x="153187" y="183883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6216" y="4424476"/>
              <a:ext cx="153670" cy="194945"/>
            </a:xfrm>
            <a:custGeom>
              <a:avLst/>
              <a:gdLst/>
              <a:ahLst/>
              <a:cxnLst/>
              <a:rect l="l" t="t" r="r" b="b"/>
              <a:pathLst>
                <a:path w="153669" h="194945">
                  <a:moveTo>
                    <a:pt x="30251" y="19646"/>
                  </a:moveTo>
                  <a:lnTo>
                    <a:pt x="28625" y="12192"/>
                  </a:lnTo>
                  <a:lnTo>
                    <a:pt x="27012" y="4737"/>
                  </a:lnTo>
                  <a:lnTo>
                    <a:pt x="19659" y="0"/>
                  </a:lnTo>
                  <a:lnTo>
                    <a:pt x="4737" y="3225"/>
                  </a:lnTo>
                  <a:lnTo>
                    <a:pt x="0" y="10579"/>
                  </a:lnTo>
                  <a:lnTo>
                    <a:pt x="3225" y="25501"/>
                  </a:lnTo>
                  <a:lnTo>
                    <a:pt x="10591" y="30238"/>
                  </a:lnTo>
                  <a:lnTo>
                    <a:pt x="25514" y="27012"/>
                  </a:lnTo>
                  <a:lnTo>
                    <a:pt x="30251" y="19646"/>
                  </a:lnTo>
                  <a:close/>
                </a:path>
                <a:path w="153669" h="194945">
                  <a:moveTo>
                    <a:pt x="91719" y="101765"/>
                  </a:moveTo>
                  <a:lnTo>
                    <a:pt x="90106" y="94310"/>
                  </a:lnTo>
                  <a:lnTo>
                    <a:pt x="88480" y="86842"/>
                  </a:lnTo>
                  <a:lnTo>
                    <a:pt x="81127" y="82105"/>
                  </a:lnTo>
                  <a:lnTo>
                    <a:pt x="66205" y="85344"/>
                  </a:lnTo>
                  <a:lnTo>
                    <a:pt x="61468" y="92697"/>
                  </a:lnTo>
                  <a:lnTo>
                    <a:pt x="64706" y="107619"/>
                  </a:lnTo>
                  <a:lnTo>
                    <a:pt x="72059" y="112356"/>
                  </a:lnTo>
                  <a:lnTo>
                    <a:pt x="86982" y="109131"/>
                  </a:lnTo>
                  <a:lnTo>
                    <a:pt x="91719" y="101765"/>
                  </a:lnTo>
                  <a:close/>
                </a:path>
                <a:path w="153669" h="194945">
                  <a:moveTo>
                    <a:pt x="153187" y="183883"/>
                  </a:moveTo>
                  <a:lnTo>
                    <a:pt x="151574" y="176415"/>
                  </a:lnTo>
                  <a:lnTo>
                    <a:pt x="149961" y="168960"/>
                  </a:lnTo>
                  <a:lnTo>
                    <a:pt x="142595" y="164223"/>
                  </a:lnTo>
                  <a:lnTo>
                    <a:pt x="127685" y="167449"/>
                  </a:lnTo>
                  <a:lnTo>
                    <a:pt x="122948" y="174815"/>
                  </a:lnTo>
                  <a:lnTo>
                    <a:pt x="126174" y="189738"/>
                  </a:lnTo>
                  <a:lnTo>
                    <a:pt x="133527" y="194475"/>
                  </a:lnTo>
                  <a:lnTo>
                    <a:pt x="148450" y="191236"/>
                  </a:lnTo>
                  <a:lnTo>
                    <a:pt x="153187" y="183883"/>
                  </a:lnTo>
                  <a:close/>
                </a:path>
              </a:pathLst>
            </a:custGeom>
            <a:solidFill>
              <a:srgbClr val="EDB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4991" y="4017378"/>
              <a:ext cx="588645" cy="520700"/>
            </a:xfrm>
            <a:custGeom>
              <a:avLst/>
              <a:gdLst/>
              <a:ahLst/>
              <a:cxnLst/>
              <a:rect l="l" t="t" r="r" b="b"/>
              <a:pathLst>
                <a:path w="588644" h="520700">
                  <a:moveTo>
                    <a:pt x="30238" y="345325"/>
                  </a:moveTo>
                  <a:lnTo>
                    <a:pt x="28625" y="337870"/>
                  </a:lnTo>
                  <a:lnTo>
                    <a:pt x="27012" y="330415"/>
                  </a:lnTo>
                  <a:lnTo>
                    <a:pt x="19659" y="325678"/>
                  </a:lnTo>
                  <a:lnTo>
                    <a:pt x="4737" y="328904"/>
                  </a:lnTo>
                  <a:lnTo>
                    <a:pt x="0" y="336257"/>
                  </a:lnTo>
                  <a:lnTo>
                    <a:pt x="3225" y="351180"/>
                  </a:lnTo>
                  <a:lnTo>
                    <a:pt x="10579" y="355917"/>
                  </a:lnTo>
                  <a:lnTo>
                    <a:pt x="25501" y="352691"/>
                  </a:lnTo>
                  <a:lnTo>
                    <a:pt x="30238" y="345325"/>
                  </a:lnTo>
                  <a:close/>
                </a:path>
                <a:path w="588644" h="520700">
                  <a:moveTo>
                    <a:pt x="91719" y="427443"/>
                  </a:moveTo>
                  <a:lnTo>
                    <a:pt x="90093" y="419989"/>
                  </a:lnTo>
                  <a:lnTo>
                    <a:pt x="88480" y="412521"/>
                  </a:lnTo>
                  <a:lnTo>
                    <a:pt x="81127" y="407784"/>
                  </a:lnTo>
                  <a:lnTo>
                    <a:pt x="66205" y="411022"/>
                  </a:lnTo>
                  <a:lnTo>
                    <a:pt x="61468" y="418376"/>
                  </a:lnTo>
                  <a:lnTo>
                    <a:pt x="64693" y="433298"/>
                  </a:lnTo>
                  <a:lnTo>
                    <a:pt x="72059" y="438035"/>
                  </a:lnTo>
                  <a:lnTo>
                    <a:pt x="86982" y="434797"/>
                  </a:lnTo>
                  <a:lnTo>
                    <a:pt x="91719" y="427443"/>
                  </a:lnTo>
                  <a:close/>
                </a:path>
                <a:path w="588644" h="520700">
                  <a:moveTo>
                    <a:pt x="139001" y="263918"/>
                  </a:moveTo>
                  <a:lnTo>
                    <a:pt x="137388" y="256451"/>
                  </a:lnTo>
                  <a:lnTo>
                    <a:pt x="135775" y="248996"/>
                  </a:lnTo>
                  <a:lnTo>
                    <a:pt x="128409" y="244259"/>
                  </a:lnTo>
                  <a:lnTo>
                    <a:pt x="113499" y="247484"/>
                  </a:lnTo>
                  <a:lnTo>
                    <a:pt x="108762" y="254850"/>
                  </a:lnTo>
                  <a:lnTo>
                    <a:pt x="111988" y="269760"/>
                  </a:lnTo>
                  <a:lnTo>
                    <a:pt x="119341" y="274497"/>
                  </a:lnTo>
                  <a:lnTo>
                    <a:pt x="134264" y="271272"/>
                  </a:lnTo>
                  <a:lnTo>
                    <a:pt x="139001" y="263918"/>
                  </a:lnTo>
                  <a:close/>
                </a:path>
                <a:path w="588644" h="520700">
                  <a:moveTo>
                    <a:pt x="153187" y="509562"/>
                  </a:moveTo>
                  <a:lnTo>
                    <a:pt x="151574" y="502094"/>
                  </a:lnTo>
                  <a:lnTo>
                    <a:pt x="149961" y="494639"/>
                  </a:lnTo>
                  <a:lnTo>
                    <a:pt x="142595" y="489902"/>
                  </a:lnTo>
                  <a:lnTo>
                    <a:pt x="127673" y="493128"/>
                  </a:lnTo>
                  <a:lnTo>
                    <a:pt x="122936" y="500494"/>
                  </a:lnTo>
                  <a:lnTo>
                    <a:pt x="126174" y="515416"/>
                  </a:lnTo>
                  <a:lnTo>
                    <a:pt x="133527" y="520153"/>
                  </a:lnTo>
                  <a:lnTo>
                    <a:pt x="148450" y="516915"/>
                  </a:lnTo>
                  <a:lnTo>
                    <a:pt x="153187" y="509562"/>
                  </a:lnTo>
                  <a:close/>
                </a:path>
                <a:path w="588644" h="520700">
                  <a:moveTo>
                    <a:pt x="200469" y="346024"/>
                  </a:moveTo>
                  <a:lnTo>
                    <a:pt x="198856" y="338569"/>
                  </a:lnTo>
                  <a:lnTo>
                    <a:pt x="197243" y="331101"/>
                  </a:lnTo>
                  <a:lnTo>
                    <a:pt x="189890" y="326364"/>
                  </a:lnTo>
                  <a:lnTo>
                    <a:pt x="174967" y="329603"/>
                  </a:lnTo>
                  <a:lnTo>
                    <a:pt x="170230" y="336956"/>
                  </a:lnTo>
                  <a:lnTo>
                    <a:pt x="173456" y="351878"/>
                  </a:lnTo>
                  <a:lnTo>
                    <a:pt x="180822" y="356616"/>
                  </a:lnTo>
                  <a:lnTo>
                    <a:pt x="195732" y="353390"/>
                  </a:lnTo>
                  <a:lnTo>
                    <a:pt x="200469" y="346024"/>
                  </a:lnTo>
                  <a:close/>
                </a:path>
                <a:path w="588644" h="520700">
                  <a:moveTo>
                    <a:pt x="247777" y="182486"/>
                  </a:moveTo>
                  <a:lnTo>
                    <a:pt x="246164" y="175031"/>
                  </a:lnTo>
                  <a:lnTo>
                    <a:pt x="244551" y="167576"/>
                  </a:lnTo>
                  <a:lnTo>
                    <a:pt x="237185" y="162839"/>
                  </a:lnTo>
                  <a:lnTo>
                    <a:pt x="222262" y="166065"/>
                  </a:lnTo>
                  <a:lnTo>
                    <a:pt x="217525" y="173418"/>
                  </a:lnTo>
                  <a:lnTo>
                    <a:pt x="220764" y="188341"/>
                  </a:lnTo>
                  <a:lnTo>
                    <a:pt x="228117" y="193078"/>
                  </a:lnTo>
                  <a:lnTo>
                    <a:pt x="243039" y="189852"/>
                  </a:lnTo>
                  <a:lnTo>
                    <a:pt x="247777" y="182486"/>
                  </a:lnTo>
                  <a:close/>
                </a:path>
                <a:path w="588644" h="520700">
                  <a:moveTo>
                    <a:pt x="261950" y="428142"/>
                  </a:moveTo>
                  <a:lnTo>
                    <a:pt x="260337" y="420687"/>
                  </a:lnTo>
                  <a:lnTo>
                    <a:pt x="258711" y="413219"/>
                  </a:lnTo>
                  <a:lnTo>
                    <a:pt x="251358" y="408482"/>
                  </a:lnTo>
                  <a:lnTo>
                    <a:pt x="236435" y="411721"/>
                  </a:lnTo>
                  <a:lnTo>
                    <a:pt x="231698" y="419074"/>
                  </a:lnTo>
                  <a:lnTo>
                    <a:pt x="234937" y="433997"/>
                  </a:lnTo>
                  <a:lnTo>
                    <a:pt x="242290" y="438734"/>
                  </a:lnTo>
                  <a:lnTo>
                    <a:pt x="257213" y="435495"/>
                  </a:lnTo>
                  <a:lnTo>
                    <a:pt x="261950" y="428142"/>
                  </a:lnTo>
                  <a:close/>
                </a:path>
                <a:path w="588644" h="520700">
                  <a:moveTo>
                    <a:pt x="309245" y="264604"/>
                  </a:moveTo>
                  <a:lnTo>
                    <a:pt x="307632" y="257149"/>
                  </a:lnTo>
                  <a:lnTo>
                    <a:pt x="306019" y="249682"/>
                  </a:lnTo>
                  <a:lnTo>
                    <a:pt x="298653" y="244944"/>
                  </a:lnTo>
                  <a:lnTo>
                    <a:pt x="283743" y="248183"/>
                  </a:lnTo>
                  <a:lnTo>
                    <a:pt x="279006" y="255536"/>
                  </a:lnTo>
                  <a:lnTo>
                    <a:pt x="282232" y="270459"/>
                  </a:lnTo>
                  <a:lnTo>
                    <a:pt x="289585" y="275196"/>
                  </a:lnTo>
                  <a:lnTo>
                    <a:pt x="304507" y="271957"/>
                  </a:lnTo>
                  <a:lnTo>
                    <a:pt x="309245" y="264604"/>
                  </a:lnTo>
                  <a:close/>
                </a:path>
                <a:path w="588644" h="520700">
                  <a:moveTo>
                    <a:pt x="356539" y="101079"/>
                  </a:moveTo>
                  <a:lnTo>
                    <a:pt x="354926" y="93611"/>
                  </a:lnTo>
                  <a:lnTo>
                    <a:pt x="353301" y="86156"/>
                  </a:lnTo>
                  <a:lnTo>
                    <a:pt x="345948" y="81419"/>
                  </a:lnTo>
                  <a:lnTo>
                    <a:pt x="331025" y="84645"/>
                  </a:lnTo>
                  <a:lnTo>
                    <a:pt x="326288" y="91998"/>
                  </a:lnTo>
                  <a:lnTo>
                    <a:pt x="329526" y="106921"/>
                  </a:lnTo>
                  <a:lnTo>
                    <a:pt x="336880" y="111658"/>
                  </a:lnTo>
                  <a:lnTo>
                    <a:pt x="351802" y="108432"/>
                  </a:lnTo>
                  <a:lnTo>
                    <a:pt x="356539" y="101079"/>
                  </a:lnTo>
                  <a:close/>
                </a:path>
                <a:path w="588644" h="520700">
                  <a:moveTo>
                    <a:pt x="370725" y="346722"/>
                  </a:moveTo>
                  <a:lnTo>
                    <a:pt x="369100" y="339255"/>
                  </a:lnTo>
                  <a:lnTo>
                    <a:pt x="367487" y="331800"/>
                  </a:lnTo>
                  <a:lnTo>
                    <a:pt x="360133" y="327063"/>
                  </a:lnTo>
                  <a:lnTo>
                    <a:pt x="345211" y="330288"/>
                  </a:lnTo>
                  <a:lnTo>
                    <a:pt x="340474" y="337654"/>
                  </a:lnTo>
                  <a:lnTo>
                    <a:pt x="343700" y="352564"/>
                  </a:lnTo>
                  <a:lnTo>
                    <a:pt x="351066" y="357314"/>
                  </a:lnTo>
                  <a:lnTo>
                    <a:pt x="365975" y="354076"/>
                  </a:lnTo>
                  <a:lnTo>
                    <a:pt x="370725" y="346722"/>
                  </a:lnTo>
                  <a:close/>
                </a:path>
                <a:path w="588644" h="520700">
                  <a:moveTo>
                    <a:pt x="418007" y="183184"/>
                  </a:moveTo>
                  <a:lnTo>
                    <a:pt x="416394" y="175729"/>
                  </a:lnTo>
                  <a:lnTo>
                    <a:pt x="414782" y="168275"/>
                  </a:lnTo>
                  <a:lnTo>
                    <a:pt x="407416" y="163537"/>
                  </a:lnTo>
                  <a:lnTo>
                    <a:pt x="392506" y="166763"/>
                  </a:lnTo>
                  <a:lnTo>
                    <a:pt x="387756" y="174117"/>
                  </a:lnTo>
                  <a:lnTo>
                    <a:pt x="390994" y="189039"/>
                  </a:lnTo>
                  <a:lnTo>
                    <a:pt x="398348" y="193776"/>
                  </a:lnTo>
                  <a:lnTo>
                    <a:pt x="413270" y="190550"/>
                  </a:lnTo>
                  <a:lnTo>
                    <a:pt x="418007" y="183184"/>
                  </a:lnTo>
                  <a:close/>
                </a:path>
                <a:path w="588644" h="520700">
                  <a:moveTo>
                    <a:pt x="465302" y="19659"/>
                  </a:moveTo>
                  <a:lnTo>
                    <a:pt x="463689" y="12192"/>
                  </a:lnTo>
                  <a:lnTo>
                    <a:pt x="462076" y="4737"/>
                  </a:lnTo>
                  <a:lnTo>
                    <a:pt x="454723" y="0"/>
                  </a:lnTo>
                  <a:lnTo>
                    <a:pt x="439801" y="3225"/>
                  </a:lnTo>
                  <a:lnTo>
                    <a:pt x="435063" y="10579"/>
                  </a:lnTo>
                  <a:lnTo>
                    <a:pt x="438289" y="25501"/>
                  </a:lnTo>
                  <a:lnTo>
                    <a:pt x="445655" y="30238"/>
                  </a:lnTo>
                  <a:lnTo>
                    <a:pt x="460565" y="27012"/>
                  </a:lnTo>
                  <a:lnTo>
                    <a:pt x="465302" y="19659"/>
                  </a:lnTo>
                  <a:close/>
                </a:path>
                <a:path w="588644" h="520700">
                  <a:moveTo>
                    <a:pt x="479475" y="265303"/>
                  </a:moveTo>
                  <a:lnTo>
                    <a:pt x="477862" y="257848"/>
                  </a:lnTo>
                  <a:lnTo>
                    <a:pt x="476250" y="250380"/>
                  </a:lnTo>
                  <a:lnTo>
                    <a:pt x="468896" y="245643"/>
                  </a:lnTo>
                  <a:lnTo>
                    <a:pt x="453974" y="248881"/>
                  </a:lnTo>
                  <a:lnTo>
                    <a:pt x="449237" y="256235"/>
                  </a:lnTo>
                  <a:lnTo>
                    <a:pt x="452462" y="271157"/>
                  </a:lnTo>
                  <a:lnTo>
                    <a:pt x="459828" y="275894"/>
                  </a:lnTo>
                  <a:lnTo>
                    <a:pt x="474738" y="272656"/>
                  </a:lnTo>
                  <a:lnTo>
                    <a:pt x="479475" y="265303"/>
                  </a:lnTo>
                  <a:close/>
                </a:path>
                <a:path w="588644" h="520700">
                  <a:moveTo>
                    <a:pt x="526783" y="101765"/>
                  </a:moveTo>
                  <a:lnTo>
                    <a:pt x="525170" y="94310"/>
                  </a:lnTo>
                  <a:lnTo>
                    <a:pt x="523544" y="86855"/>
                  </a:lnTo>
                  <a:lnTo>
                    <a:pt x="516191" y="82105"/>
                  </a:lnTo>
                  <a:lnTo>
                    <a:pt x="501269" y="85344"/>
                  </a:lnTo>
                  <a:lnTo>
                    <a:pt x="496531" y="92697"/>
                  </a:lnTo>
                  <a:lnTo>
                    <a:pt x="499770" y="107619"/>
                  </a:lnTo>
                  <a:lnTo>
                    <a:pt x="507123" y="112356"/>
                  </a:lnTo>
                  <a:lnTo>
                    <a:pt x="522046" y="109131"/>
                  </a:lnTo>
                  <a:lnTo>
                    <a:pt x="526783" y="101765"/>
                  </a:lnTo>
                  <a:close/>
                </a:path>
                <a:path w="588644" h="520700">
                  <a:moveTo>
                    <a:pt x="588251" y="183883"/>
                  </a:moveTo>
                  <a:lnTo>
                    <a:pt x="586638" y="176428"/>
                  </a:lnTo>
                  <a:lnTo>
                    <a:pt x="585025" y="168960"/>
                  </a:lnTo>
                  <a:lnTo>
                    <a:pt x="577659" y="164223"/>
                  </a:lnTo>
                  <a:lnTo>
                    <a:pt x="562737" y="167462"/>
                  </a:lnTo>
                  <a:lnTo>
                    <a:pt x="557999" y="174815"/>
                  </a:lnTo>
                  <a:lnTo>
                    <a:pt x="561238" y="189738"/>
                  </a:lnTo>
                  <a:lnTo>
                    <a:pt x="568591" y="194475"/>
                  </a:lnTo>
                  <a:lnTo>
                    <a:pt x="583514" y="191236"/>
                  </a:lnTo>
                  <a:lnTo>
                    <a:pt x="588251" y="183883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1660" y="3768291"/>
              <a:ext cx="626110" cy="848360"/>
            </a:xfrm>
            <a:custGeom>
              <a:avLst/>
              <a:gdLst/>
              <a:ahLst/>
              <a:cxnLst/>
              <a:rect l="l" t="t" r="r" b="b"/>
              <a:pathLst>
                <a:path w="626110" h="848360">
                  <a:moveTo>
                    <a:pt x="220504" y="0"/>
                  </a:moveTo>
                  <a:lnTo>
                    <a:pt x="174517" y="3078"/>
                  </a:lnTo>
                  <a:lnTo>
                    <a:pt x="134663" y="22865"/>
                  </a:lnTo>
                  <a:lnTo>
                    <a:pt x="105139" y="56151"/>
                  </a:lnTo>
                  <a:lnTo>
                    <a:pt x="90141" y="99728"/>
                  </a:lnTo>
                  <a:lnTo>
                    <a:pt x="0" y="776905"/>
                  </a:lnTo>
                  <a:lnTo>
                    <a:pt x="535824" y="848210"/>
                  </a:lnTo>
                  <a:lnTo>
                    <a:pt x="625965" y="171032"/>
                  </a:lnTo>
                  <a:lnTo>
                    <a:pt x="622881" y="125050"/>
                  </a:lnTo>
                  <a:lnTo>
                    <a:pt x="603091" y="85202"/>
                  </a:lnTo>
                  <a:lnTo>
                    <a:pt x="569802" y="55682"/>
                  </a:lnTo>
                  <a:lnTo>
                    <a:pt x="526223" y="40680"/>
                  </a:lnTo>
                  <a:lnTo>
                    <a:pt x="220504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8340" y="3234526"/>
              <a:ext cx="451484" cy="305435"/>
            </a:xfrm>
            <a:custGeom>
              <a:avLst/>
              <a:gdLst/>
              <a:ahLst/>
              <a:cxnLst/>
              <a:rect l="l" t="t" r="r" b="b"/>
              <a:pathLst>
                <a:path w="451484" h="305435">
                  <a:moveTo>
                    <a:pt x="439735" y="0"/>
                  </a:moveTo>
                  <a:lnTo>
                    <a:pt x="0" y="148052"/>
                  </a:lnTo>
                  <a:lnTo>
                    <a:pt x="19381" y="190853"/>
                  </a:lnTo>
                  <a:lnTo>
                    <a:pt x="46084" y="227806"/>
                  </a:lnTo>
                  <a:lnTo>
                    <a:pt x="78928" y="258324"/>
                  </a:lnTo>
                  <a:lnTo>
                    <a:pt x="116731" y="281821"/>
                  </a:lnTo>
                  <a:lnTo>
                    <a:pt x="158309" y="297711"/>
                  </a:lnTo>
                  <a:lnTo>
                    <a:pt x="202482" y="305407"/>
                  </a:lnTo>
                  <a:lnTo>
                    <a:pt x="248068" y="304324"/>
                  </a:lnTo>
                  <a:lnTo>
                    <a:pt x="293884" y="293875"/>
                  </a:lnTo>
                  <a:lnTo>
                    <a:pt x="336692" y="274489"/>
                  </a:lnTo>
                  <a:lnTo>
                    <a:pt x="373651" y="247784"/>
                  </a:lnTo>
                  <a:lnTo>
                    <a:pt x="404175" y="214940"/>
                  </a:lnTo>
                  <a:lnTo>
                    <a:pt x="427677" y="177139"/>
                  </a:lnTo>
                  <a:lnTo>
                    <a:pt x="443571" y="135563"/>
                  </a:lnTo>
                  <a:lnTo>
                    <a:pt x="451270" y="91394"/>
                  </a:lnTo>
                  <a:lnTo>
                    <a:pt x="450186" y="45812"/>
                  </a:lnTo>
                  <a:lnTo>
                    <a:pt x="439735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6796" y="3077145"/>
              <a:ext cx="451484" cy="305435"/>
            </a:xfrm>
            <a:custGeom>
              <a:avLst/>
              <a:gdLst/>
              <a:ahLst/>
              <a:cxnLst/>
              <a:rect l="l" t="t" r="r" b="b"/>
              <a:pathLst>
                <a:path w="451484" h="305435">
                  <a:moveTo>
                    <a:pt x="248775" y="0"/>
                  </a:moveTo>
                  <a:lnTo>
                    <a:pt x="203191" y="1084"/>
                  </a:lnTo>
                  <a:lnTo>
                    <a:pt x="157376" y="11536"/>
                  </a:lnTo>
                  <a:lnTo>
                    <a:pt x="114569" y="30922"/>
                  </a:lnTo>
                  <a:lnTo>
                    <a:pt x="77612" y="57629"/>
                  </a:lnTo>
                  <a:lnTo>
                    <a:pt x="47090" y="90475"/>
                  </a:lnTo>
                  <a:lnTo>
                    <a:pt x="23590" y="128277"/>
                  </a:lnTo>
                  <a:lnTo>
                    <a:pt x="7698" y="169855"/>
                  </a:lnTo>
                  <a:lnTo>
                    <a:pt x="0" y="214027"/>
                  </a:lnTo>
                  <a:lnTo>
                    <a:pt x="1081" y="259611"/>
                  </a:lnTo>
                  <a:lnTo>
                    <a:pt x="11530" y="305424"/>
                  </a:lnTo>
                  <a:lnTo>
                    <a:pt x="451264" y="157371"/>
                  </a:lnTo>
                  <a:lnTo>
                    <a:pt x="431879" y="114567"/>
                  </a:lnTo>
                  <a:lnTo>
                    <a:pt x="405173" y="77610"/>
                  </a:lnTo>
                  <a:lnTo>
                    <a:pt x="372327" y="47089"/>
                  </a:lnTo>
                  <a:lnTo>
                    <a:pt x="334525" y="23589"/>
                  </a:lnTo>
                  <a:lnTo>
                    <a:pt x="292947" y="7697"/>
                  </a:lnTo>
                  <a:lnTo>
                    <a:pt x="248775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7717" y="3576161"/>
              <a:ext cx="429895" cy="234315"/>
            </a:xfrm>
            <a:custGeom>
              <a:avLst/>
              <a:gdLst/>
              <a:ahLst/>
              <a:cxnLst/>
              <a:rect l="l" t="t" r="r" b="b"/>
              <a:pathLst>
                <a:path w="429894" h="234314">
                  <a:moveTo>
                    <a:pt x="23942" y="0"/>
                  </a:moveTo>
                  <a:lnTo>
                    <a:pt x="0" y="179878"/>
                  </a:lnTo>
                  <a:lnTo>
                    <a:pt x="405694" y="233869"/>
                  </a:lnTo>
                  <a:lnTo>
                    <a:pt x="429636" y="53990"/>
                  </a:lnTo>
                  <a:lnTo>
                    <a:pt x="23942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982" y="3609120"/>
              <a:ext cx="321108" cy="1679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4622" y="3985509"/>
              <a:ext cx="378460" cy="378460"/>
            </a:xfrm>
            <a:custGeom>
              <a:avLst/>
              <a:gdLst/>
              <a:ahLst/>
              <a:cxnLst/>
              <a:rect l="l" t="t" r="r" b="b"/>
              <a:pathLst>
                <a:path w="378459" h="378460">
                  <a:moveTo>
                    <a:pt x="199579" y="0"/>
                  </a:moveTo>
                  <a:lnTo>
                    <a:pt x="148971" y="4042"/>
                  </a:lnTo>
                  <a:lnTo>
                    <a:pt x="101224" y="21300"/>
                  </a:lnTo>
                  <a:lnTo>
                    <a:pt x="61072" y="49518"/>
                  </a:lnTo>
                  <a:lnTo>
                    <a:pt x="29896" y="86551"/>
                  </a:lnTo>
                  <a:lnTo>
                    <a:pt x="9078" y="130253"/>
                  </a:lnTo>
                  <a:lnTo>
                    <a:pt x="0" y="178479"/>
                  </a:lnTo>
                  <a:lnTo>
                    <a:pt x="4041" y="229085"/>
                  </a:lnTo>
                  <a:lnTo>
                    <a:pt x="21299" y="276829"/>
                  </a:lnTo>
                  <a:lnTo>
                    <a:pt x="49517" y="316977"/>
                  </a:lnTo>
                  <a:lnTo>
                    <a:pt x="86551" y="348150"/>
                  </a:lnTo>
                  <a:lnTo>
                    <a:pt x="130255" y="368966"/>
                  </a:lnTo>
                  <a:lnTo>
                    <a:pt x="178484" y="378043"/>
                  </a:lnTo>
                  <a:lnTo>
                    <a:pt x="229093" y="374000"/>
                  </a:lnTo>
                  <a:lnTo>
                    <a:pt x="276839" y="356742"/>
                  </a:lnTo>
                  <a:lnTo>
                    <a:pt x="316991" y="328525"/>
                  </a:lnTo>
                  <a:lnTo>
                    <a:pt x="348166" y="291492"/>
                  </a:lnTo>
                  <a:lnTo>
                    <a:pt x="368984" y="247791"/>
                  </a:lnTo>
                  <a:lnTo>
                    <a:pt x="378063" y="199564"/>
                  </a:lnTo>
                  <a:lnTo>
                    <a:pt x="374021" y="148959"/>
                  </a:lnTo>
                  <a:lnTo>
                    <a:pt x="356763" y="101215"/>
                  </a:lnTo>
                  <a:lnTo>
                    <a:pt x="328545" y="61066"/>
                  </a:lnTo>
                  <a:lnTo>
                    <a:pt x="291511" y="29893"/>
                  </a:lnTo>
                  <a:lnTo>
                    <a:pt x="247808" y="9077"/>
                  </a:lnTo>
                  <a:lnTo>
                    <a:pt x="199579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954" y="4050854"/>
              <a:ext cx="247383" cy="24735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2628" y="3233673"/>
              <a:ext cx="240665" cy="241300"/>
            </a:xfrm>
            <a:custGeom>
              <a:avLst/>
              <a:gdLst/>
              <a:ahLst/>
              <a:cxnLst/>
              <a:rect l="l" t="t" r="r" b="b"/>
              <a:pathLst>
                <a:path w="240665" h="241300">
                  <a:moveTo>
                    <a:pt x="240309" y="82029"/>
                  </a:moveTo>
                  <a:lnTo>
                    <a:pt x="158610" y="82029"/>
                  </a:lnTo>
                  <a:lnTo>
                    <a:pt x="158610" y="0"/>
                  </a:lnTo>
                  <a:lnTo>
                    <a:pt x="81699" y="0"/>
                  </a:lnTo>
                  <a:lnTo>
                    <a:pt x="81699" y="82029"/>
                  </a:lnTo>
                  <a:lnTo>
                    <a:pt x="0" y="82029"/>
                  </a:lnTo>
                  <a:lnTo>
                    <a:pt x="0" y="158940"/>
                  </a:lnTo>
                  <a:lnTo>
                    <a:pt x="81699" y="158940"/>
                  </a:lnTo>
                  <a:lnTo>
                    <a:pt x="81699" y="240969"/>
                  </a:lnTo>
                  <a:lnTo>
                    <a:pt x="158610" y="240969"/>
                  </a:lnTo>
                  <a:lnTo>
                    <a:pt x="158610" y="158940"/>
                  </a:lnTo>
                  <a:lnTo>
                    <a:pt x="240309" y="158940"/>
                  </a:lnTo>
                  <a:lnTo>
                    <a:pt x="240309" y="82029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493520" marR="5080" indent="-1480820">
              <a:lnSpc>
                <a:spcPts val="3200"/>
              </a:lnSpc>
              <a:spcBef>
                <a:spcPts val="300"/>
              </a:spcBef>
            </a:pPr>
            <a:r>
              <a:rPr dirty="0"/>
              <a:t>Operational Benefits of </a:t>
            </a:r>
            <a:r>
              <a:rPr spc="5" dirty="0"/>
              <a:t>Model </a:t>
            </a:r>
            <a:r>
              <a:rPr spc="-750" dirty="0"/>
              <a:t> </a:t>
            </a:r>
            <a:r>
              <a:rPr dirty="0"/>
              <a:t>Integration</a:t>
            </a: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0413" y="3404162"/>
            <a:ext cx="79809" cy="798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0580" y="3191115"/>
            <a:ext cx="79808" cy="798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0580" y="3404261"/>
            <a:ext cx="79808" cy="7982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6134474" y="3584274"/>
            <a:ext cx="3009900" cy="1559560"/>
            <a:chOff x="6134474" y="3584274"/>
            <a:chExt cx="3009900" cy="1559560"/>
          </a:xfrm>
        </p:grpSpPr>
        <p:sp>
          <p:nvSpPr>
            <p:cNvPr id="22" name="object 22"/>
            <p:cNvSpPr/>
            <p:nvPr/>
          </p:nvSpPr>
          <p:spPr>
            <a:xfrm>
              <a:off x="6134474" y="3584274"/>
              <a:ext cx="3009900" cy="1559560"/>
            </a:xfrm>
            <a:custGeom>
              <a:avLst/>
              <a:gdLst/>
              <a:ahLst/>
              <a:cxnLst/>
              <a:rect l="l" t="t" r="r" b="b"/>
              <a:pathLst>
                <a:path w="3009900" h="1559560">
                  <a:moveTo>
                    <a:pt x="3009525" y="0"/>
                  </a:moveTo>
                  <a:lnTo>
                    <a:pt x="2908310" y="16937"/>
                  </a:lnTo>
                  <a:lnTo>
                    <a:pt x="2816272" y="34104"/>
                  </a:lnTo>
                  <a:lnTo>
                    <a:pt x="2724790" y="52824"/>
                  </a:lnTo>
                  <a:lnTo>
                    <a:pt x="2633878" y="73082"/>
                  </a:lnTo>
                  <a:lnTo>
                    <a:pt x="2543550" y="94865"/>
                  </a:lnTo>
                  <a:lnTo>
                    <a:pt x="2453822" y="118158"/>
                  </a:lnTo>
                  <a:lnTo>
                    <a:pt x="2364706" y="142948"/>
                  </a:lnTo>
                  <a:lnTo>
                    <a:pt x="2276217" y="169219"/>
                  </a:lnTo>
                  <a:lnTo>
                    <a:pt x="2188370" y="196958"/>
                  </a:lnTo>
                  <a:lnTo>
                    <a:pt x="2101179" y="226150"/>
                  </a:lnTo>
                  <a:lnTo>
                    <a:pt x="2014657" y="256782"/>
                  </a:lnTo>
                  <a:lnTo>
                    <a:pt x="1928820" y="288838"/>
                  </a:lnTo>
                  <a:lnTo>
                    <a:pt x="1843681" y="322305"/>
                  </a:lnTo>
                  <a:lnTo>
                    <a:pt x="1759255" y="357168"/>
                  </a:lnTo>
                  <a:lnTo>
                    <a:pt x="1717314" y="375119"/>
                  </a:lnTo>
                  <a:lnTo>
                    <a:pt x="1675556" y="393413"/>
                  </a:lnTo>
                  <a:lnTo>
                    <a:pt x="1633983" y="412050"/>
                  </a:lnTo>
                  <a:lnTo>
                    <a:pt x="1592598" y="431026"/>
                  </a:lnTo>
                  <a:lnTo>
                    <a:pt x="1551401" y="450342"/>
                  </a:lnTo>
                  <a:lnTo>
                    <a:pt x="1510395" y="469993"/>
                  </a:lnTo>
                  <a:lnTo>
                    <a:pt x="1469581" y="489980"/>
                  </a:lnTo>
                  <a:lnTo>
                    <a:pt x="1428962" y="510300"/>
                  </a:lnTo>
                  <a:lnTo>
                    <a:pt x="1388539" y="530951"/>
                  </a:lnTo>
                  <a:lnTo>
                    <a:pt x="1348313" y="551931"/>
                  </a:lnTo>
                  <a:lnTo>
                    <a:pt x="1308287" y="573239"/>
                  </a:lnTo>
                  <a:lnTo>
                    <a:pt x="1268462" y="594873"/>
                  </a:lnTo>
                  <a:lnTo>
                    <a:pt x="1228840" y="616832"/>
                  </a:lnTo>
                  <a:lnTo>
                    <a:pt x="1189423" y="639113"/>
                  </a:lnTo>
                  <a:lnTo>
                    <a:pt x="1150213" y="661714"/>
                  </a:lnTo>
                  <a:lnTo>
                    <a:pt x="1111211" y="684634"/>
                  </a:lnTo>
                  <a:lnTo>
                    <a:pt x="1072420" y="707871"/>
                  </a:lnTo>
                  <a:lnTo>
                    <a:pt x="1033840" y="731424"/>
                  </a:lnTo>
                  <a:lnTo>
                    <a:pt x="995475" y="755290"/>
                  </a:lnTo>
                  <a:lnTo>
                    <a:pt x="957324" y="779467"/>
                  </a:lnTo>
                  <a:lnTo>
                    <a:pt x="919392" y="803955"/>
                  </a:lnTo>
                  <a:lnTo>
                    <a:pt x="881678" y="828751"/>
                  </a:lnTo>
                  <a:lnTo>
                    <a:pt x="844185" y="853853"/>
                  </a:lnTo>
                  <a:lnTo>
                    <a:pt x="806915" y="879259"/>
                  </a:lnTo>
                  <a:lnTo>
                    <a:pt x="769869" y="904969"/>
                  </a:lnTo>
                  <a:lnTo>
                    <a:pt x="733050" y="930979"/>
                  </a:lnTo>
                  <a:lnTo>
                    <a:pt x="696458" y="957289"/>
                  </a:lnTo>
                  <a:lnTo>
                    <a:pt x="660097" y="983896"/>
                  </a:lnTo>
                  <a:lnTo>
                    <a:pt x="623967" y="1010799"/>
                  </a:lnTo>
                  <a:lnTo>
                    <a:pt x="588070" y="1037996"/>
                  </a:lnTo>
                  <a:lnTo>
                    <a:pt x="552408" y="1065485"/>
                  </a:lnTo>
                  <a:lnTo>
                    <a:pt x="516984" y="1093264"/>
                  </a:lnTo>
                  <a:lnTo>
                    <a:pt x="481798" y="1121332"/>
                  </a:lnTo>
                  <a:lnTo>
                    <a:pt x="446853" y="1149687"/>
                  </a:lnTo>
                  <a:lnTo>
                    <a:pt x="412149" y="1178326"/>
                  </a:lnTo>
                  <a:lnTo>
                    <a:pt x="377690" y="1207249"/>
                  </a:lnTo>
                  <a:lnTo>
                    <a:pt x="343477" y="1236453"/>
                  </a:lnTo>
                  <a:lnTo>
                    <a:pt x="309511" y="1265937"/>
                  </a:lnTo>
                  <a:lnTo>
                    <a:pt x="275795" y="1295699"/>
                  </a:lnTo>
                  <a:lnTo>
                    <a:pt x="242330" y="1325737"/>
                  </a:lnTo>
                  <a:lnTo>
                    <a:pt x="209118" y="1356049"/>
                  </a:lnTo>
                  <a:lnTo>
                    <a:pt x="176160" y="1386634"/>
                  </a:lnTo>
                  <a:lnTo>
                    <a:pt x="143460" y="1417489"/>
                  </a:lnTo>
                  <a:lnTo>
                    <a:pt x="111017" y="1448614"/>
                  </a:lnTo>
                  <a:lnTo>
                    <a:pt x="78834" y="1480005"/>
                  </a:lnTo>
                  <a:lnTo>
                    <a:pt x="46914" y="1511663"/>
                  </a:lnTo>
                  <a:lnTo>
                    <a:pt x="15257" y="1543583"/>
                  </a:lnTo>
                  <a:lnTo>
                    <a:pt x="0" y="1559225"/>
                  </a:lnTo>
                  <a:lnTo>
                    <a:pt x="3009525" y="1559225"/>
                  </a:lnTo>
                  <a:lnTo>
                    <a:pt x="3009525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0414" y="3617309"/>
              <a:ext cx="79809" cy="798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0414" y="3817130"/>
              <a:ext cx="79809" cy="798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0414" y="4030277"/>
              <a:ext cx="79809" cy="7982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0580" y="3604083"/>
              <a:ext cx="79808" cy="798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0580" y="3817230"/>
              <a:ext cx="79808" cy="79825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706948" y="3505020"/>
            <a:ext cx="293370" cy="293370"/>
            <a:chOff x="1706948" y="3505020"/>
            <a:chExt cx="293370" cy="293370"/>
          </a:xfrm>
        </p:grpSpPr>
        <p:sp>
          <p:nvSpPr>
            <p:cNvPr id="29" name="object 29"/>
            <p:cNvSpPr/>
            <p:nvPr/>
          </p:nvSpPr>
          <p:spPr>
            <a:xfrm>
              <a:off x="1706948" y="3606801"/>
              <a:ext cx="286385" cy="191770"/>
            </a:xfrm>
            <a:custGeom>
              <a:avLst/>
              <a:gdLst/>
              <a:ahLst/>
              <a:cxnLst/>
              <a:rect l="l" t="t" r="r" b="b"/>
              <a:pathLst>
                <a:path w="286385" h="191770">
                  <a:moveTo>
                    <a:pt x="7042" y="0"/>
                  </a:moveTo>
                  <a:lnTo>
                    <a:pt x="0" y="46381"/>
                  </a:lnTo>
                  <a:lnTo>
                    <a:pt x="7512" y="91039"/>
                  </a:lnTo>
                  <a:lnTo>
                    <a:pt x="28021" y="130936"/>
                  </a:lnTo>
                  <a:lnTo>
                    <a:pt x="59965" y="163036"/>
                  </a:lnTo>
                  <a:lnTo>
                    <a:pt x="101787" y="184302"/>
                  </a:lnTo>
                  <a:lnTo>
                    <a:pt x="148170" y="191343"/>
                  </a:lnTo>
                  <a:lnTo>
                    <a:pt x="192831" y="183831"/>
                  </a:lnTo>
                  <a:lnTo>
                    <a:pt x="232731" y="163324"/>
                  </a:lnTo>
                  <a:lnTo>
                    <a:pt x="264834" y="131383"/>
                  </a:lnTo>
                  <a:lnTo>
                    <a:pt x="286103" y="895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13990" y="3505020"/>
              <a:ext cx="286385" cy="191770"/>
            </a:xfrm>
            <a:custGeom>
              <a:avLst/>
              <a:gdLst/>
              <a:ahLst/>
              <a:cxnLst/>
              <a:rect l="l" t="t" r="r" b="b"/>
              <a:pathLst>
                <a:path w="286385" h="191770">
                  <a:moveTo>
                    <a:pt x="137939" y="0"/>
                  </a:moveTo>
                  <a:lnTo>
                    <a:pt x="93277" y="7512"/>
                  </a:lnTo>
                  <a:lnTo>
                    <a:pt x="53377" y="28021"/>
                  </a:lnTo>
                  <a:lnTo>
                    <a:pt x="21273" y="59964"/>
                  </a:lnTo>
                  <a:lnTo>
                    <a:pt x="0" y="101780"/>
                  </a:lnTo>
                  <a:lnTo>
                    <a:pt x="279060" y="191349"/>
                  </a:lnTo>
                  <a:lnTo>
                    <a:pt x="286103" y="144968"/>
                  </a:lnTo>
                  <a:lnTo>
                    <a:pt x="278591" y="100310"/>
                  </a:lnTo>
                  <a:lnTo>
                    <a:pt x="258084" y="60412"/>
                  </a:lnTo>
                  <a:lnTo>
                    <a:pt x="226143" y="28311"/>
                  </a:lnTo>
                  <a:lnTo>
                    <a:pt x="184327" y="7044"/>
                  </a:lnTo>
                  <a:lnTo>
                    <a:pt x="137939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382910"/>
            <a:ext cx="67413" cy="9754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3894" y="1382910"/>
            <a:ext cx="97528" cy="9754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1663" y="1382910"/>
            <a:ext cx="97529" cy="97547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0" y="0"/>
            <a:ext cx="2689225" cy="1220470"/>
            <a:chOff x="0" y="0"/>
            <a:chExt cx="2689225" cy="1220470"/>
          </a:xfrm>
        </p:grpSpPr>
        <p:sp>
          <p:nvSpPr>
            <p:cNvPr id="35" name="object 35"/>
            <p:cNvSpPr/>
            <p:nvPr/>
          </p:nvSpPr>
          <p:spPr>
            <a:xfrm>
              <a:off x="0" y="0"/>
              <a:ext cx="2689225" cy="1178560"/>
            </a:xfrm>
            <a:custGeom>
              <a:avLst/>
              <a:gdLst/>
              <a:ahLst/>
              <a:cxnLst/>
              <a:rect l="l" t="t" r="r" b="b"/>
              <a:pathLst>
                <a:path w="2689225" h="1178560">
                  <a:moveTo>
                    <a:pt x="2689065" y="0"/>
                  </a:moveTo>
                  <a:lnTo>
                    <a:pt x="0" y="0"/>
                  </a:lnTo>
                  <a:lnTo>
                    <a:pt x="0" y="1134770"/>
                  </a:lnTo>
                  <a:lnTo>
                    <a:pt x="54236" y="1144145"/>
                  </a:lnTo>
                  <a:lnTo>
                    <a:pt x="100632" y="1151197"/>
                  </a:lnTo>
                  <a:lnTo>
                    <a:pt x="147287" y="1157448"/>
                  </a:lnTo>
                  <a:lnTo>
                    <a:pt x="194194" y="1162888"/>
                  </a:lnTo>
                  <a:lnTo>
                    <a:pt x="241345" y="1167511"/>
                  </a:lnTo>
                  <a:lnTo>
                    <a:pt x="288734" y="1171310"/>
                  </a:lnTo>
                  <a:lnTo>
                    <a:pt x="336353" y="1174278"/>
                  </a:lnTo>
                  <a:lnTo>
                    <a:pt x="384194" y="1176406"/>
                  </a:lnTo>
                  <a:lnTo>
                    <a:pt x="432251" y="1177688"/>
                  </a:lnTo>
                  <a:lnTo>
                    <a:pt x="480516" y="1178118"/>
                  </a:lnTo>
                  <a:lnTo>
                    <a:pt x="528780" y="1177688"/>
                  </a:lnTo>
                  <a:lnTo>
                    <a:pt x="576837" y="1176406"/>
                  </a:lnTo>
                  <a:lnTo>
                    <a:pt x="624677" y="1174278"/>
                  </a:lnTo>
                  <a:lnTo>
                    <a:pt x="672295" y="1171310"/>
                  </a:lnTo>
                  <a:lnTo>
                    <a:pt x="719682" y="1167511"/>
                  </a:lnTo>
                  <a:lnTo>
                    <a:pt x="766832" y="1162888"/>
                  </a:lnTo>
                  <a:lnTo>
                    <a:pt x="813738" y="1157448"/>
                  </a:lnTo>
                  <a:lnTo>
                    <a:pt x="860391" y="1151197"/>
                  </a:lnTo>
                  <a:lnTo>
                    <a:pt x="906785" y="1144145"/>
                  </a:lnTo>
                  <a:lnTo>
                    <a:pt x="952912" y="1136297"/>
                  </a:lnTo>
                  <a:lnTo>
                    <a:pt x="998766" y="1127660"/>
                  </a:lnTo>
                  <a:lnTo>
                    <a:pt x="1044339" y="1118243"/>
                  </a:lnTo>
                  <a:lnTo>
                    <a:pt x="1089623" y="1108053"/>
                  </a:lnTo>
                  <a:lnTo>
                    <a:pt x="1134612" y="1097096"/>
                  </a:lnTo>
                  <a:lnTo>
                    <a:pt x="1179298" y="1085380"/>
                  </a:lnTo>
                  <a:lnTo>
                    <a:pt x="1223674" y="1072912"/>
                  </a:lnTo>
                  <a:lnTo>
                    <a:pt x="1267732" y="1059699"/>
                  </a:lnTo>
                  <a:lnTo>
                    <a:pt x="1311466" y="1045749"/>
                  </a:lnTo>
                  <a:lnTo>
                    <a:pt x="1354868" y="1031069"/>
                  </a:lnTo>
                  <a:lnTo>
                    <a:pt x="1397931" y="1015667"/>
                  </a:lnTo>
                  <a:lnTo>
                    <a:pt x="1440648" y="999548"/>
                  </a:lnTo>
                  <a:lnTo>
                    <a:pt x="1483011" y="982721"/>
                  </a:lnTo>
                  <a:lnTo>
                    <a:pt x="1525013" y="965194"/>
                  </a:lnTo>
                  <a:lnTo>
                    <a:pt x="1566647" y="946972"/>
                  </a:lnTo>
                  <a:lnTo>
                    <a:pt x="1607905" y="928064"/>
                  </a:lnTo>
                  <a:lnTo>
                    <a:pt x="1648781" y="908476"/>
                  </a:lnTo>
                  <a:lnTo>
                    <a:pt x="1689267" y="888216"/>
                  </a:lnTo>
                  <a:lnTo>
                    <a:pt x="1729356" y="867292"/>
                  </a:lnTo>
                  <a:lnTo>
                    <a:pt x="1769040" y="845709"/>
                  </a:lnTo>
                  <a:lnTo>
                    <a:pt x="1808313" y="823477"/>
                  </a:lnTo>
                  <a:lnTo>
                    <a:pt x="1847166" y="800601"/>
                  </a:lnTo>
                  <a:lnTo>
                    <a:pt x="1885593" y="777090"/>
                  </a:lnTo>
                  <a:lnTo>
                    <a:pt x="1923587" y="752950"/>
                  </a:lnTo>
                  <a:lnTo>
                    <a:pt x="1961140" y="728188"/>
                  </a:lnTo>
                  <a:lnTo>
                    <a:pt x="1998245" y="702813"/>
                  </a:lnTo>
                  <a:lnTo>
                    <a:pt x="2034895" y="676830"/>
                  </a:lnTo>
                  <a:lnTo>
                    <a:pt x="2071083" y="650248"/>
                  </a:lnTo>
                  <a:lnTo>
                    <a:pt x="2106800" y="623074"/>
                  </a:lnTo>
                  <a:lnTo>
                    <a:pt x="2142040" y="595314"/>
                  </a:lnTo>
                  <a:lnTo>
                    <a:pt x="2176797" y="566977"/>
                  </a:lnTo>
                  <a:lnTo>
                    <a:pt x="2211061" y="538069"/>
                  </a:lnTo>
                  <a:lnTo>
                    <a:pt x="2244827" y="508598"/>
                  </a:lnTo>
                  <a:lnTo>
                    <a:pt x="2278086" y="478570"/>
                  </a:lnTo>
                  <a:lnTo>
                    <a:pt x="2310833" y="447994"/>
                  </a:lnTo>
                  <a:lnTo>
                    <a:pt x="2343058" y="416876"/>
                  </a:lnTo>
                  <a:lnTo>
                    <a:pt x="2374756" y="385224"/>
                  </a:lnTo>
                  <a:lnTo>
                    <a:pt x="2405919" y="353044"/>
                  </a:lnTo>
                  <a:lnTo>
                    <a:pt x="2436539" y="320345"/>
                  </a:lnTo>
                  <a:lnTo>
                    <a:pt x="2466610" y="287133"/>
                  </a:lnTo>
                  <a:lnTo>
                    <a:pt x="2496123" y="253416"/>
                  </a:lnTo>
                  <a:lnTo>
                    <a:pt x="2525073" y="219201"/>
                  </a:lnTo>
                  <a:lnTo>
                    <a:pt x="2553451" y="184495"/>
                  </a:lnTo>
                  <a:lnTo>
                    <a:pt x="2581250" y="149305"/>
                  </a:lnTo>
                  <a:lnTo>
                    <a:pt x="2608464" y="113639"/>
                  </a:lnTo>
                  <a:lnTo>
                    <a:pt x="2635084" y="77503"/>
                  </a:lnTo>
                  <a:lnTo>
                    <a:pt x="2661104" y="40906"/>
                  </a:lnTo>
                  <a:lnTo>
                    <a:pt x="2686516" y="3854"/>
                  </a:lnTo>
                  <a:lnTo>
                    <a:pt x="2689065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618402"/>
              <a:ext cx="67413" cy="9754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78662"/>
              <a:ext cx="67413" cy="9754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894" y="618402"/>
              <a:ext cx="97528" cy="975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894" y="878662"/>
              <a:ext cx="97528" cy="9754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1663" y="618402"/>
              <a:ext cx="97529" cy="975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663" y="878662"/>
              <a:ext cx="97529" cy="9754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5673" y="618402"/>
              <a:ext cx="97528" cy="975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5673" y="878662"/>
              <a:ext cx="97528" cy="9754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122652"/>
              <a:ext cx="67413" cy="975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3894" y="1122652"/>
              <a:ext cx="97528" cy="975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1663" y="1122652"/>
              <a:ext cx="97529" cy="9754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5673" y="1122652"/>
              <a:ext cx="97528" cy="97546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5673" y="1382910"/>
            <a:ext cx="97528" cy="97547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133549" y="4453915"/>
            <a:ext cx="240665" cy="241300"/>
          </a:xfrm>
          <a:custGeom>
            <a:avLst/>
            <a:gdLst/>
            <a:ahLst/>
            <a:cxnLst/>
            <a:rect l="l" t="t" r="r" b="b"/>
            <a:pathLst>
              <a:path w="240664" h="241300">
                <a:moveTo>
                  <a:pt x="240309" y="82029"/>
                </a:moveTo>
                <a:lnTo>
                  <a:pt x="158610" y="82029"/>
                </a:lnTo>
                <a:lnTo>
                  <a:pt x="158610" y="0"/>
                </a:lnTo>
                <a:lnTo>
                  <a:pt x="81699" y="0"/>
                </a:lnTo>
                <a:lnTo>
                  <a:pt x="81699" y="82029"/>
                </a:lnTo>
                <a:lnTo>
                  <a:pt x="0" y="82029"/>
                </a:lnTo>
                <a:lnTo>
                  <a:pt x="0" y="158940"/>
                </a:lnTo>
                <a:lnTo>
                  <a:pt x="81699" y="158940"/>
                </a:lnTo>
                <a:lnTo>
                  <a:pt x="81699" y="240969"/>
                </a:lnTo>
                <a:lnTo>
                  <a:pt x="158610" y="240969"/>
                </a:lnTo>
                <a:lnTo>
                  <a:pt x="158610" y="158940"/>
                </a:lnTo>
                <a:lnTo>
                  <a:pt x="240309" y="158940"/>
                </a:lnTo>
                <a:lnTo>
                  <a:pt x="240309" y="82029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34820" y="107022"/>
            <a:ext cx="792480" cy="713105"/>
          </a:xfrm>
          <a:custGeom>
            <a:avLst/>
            <a:gdLst/>
            <a:ahLst/>
            <a:cxnLst/>
            <a:rect l="l" t="t" r="r" b="b"/>
            <a:pathLst>
              <a:path w="792479" h="713105">
                <a:moveTo>
                  <a:pt x="791921" y="242265"/>
                </a:moveTo>
                <a:lnTo>
                  <a:pt x="509981" y="242265"/>
                </a:lnTo>
                <a:lnTo>
                  <a:pt x="509981" y="0"/>
                </a:lnTo>
                <a:lnTo>
                  <a:pt x="281927" y="0"/>
                </a:lnTo>
                <a:lnTo>
                  <a:pt x="281927" y="242265"/>
                </a:lnTo>
                <a:lnTo>
                  <a:pt x="0" y="242265"/>
                </a:lnTo>
                <a:lnTo>
                  <a:pt x="0" y="470306"/>
                </a:lnTo>
                <a:lnTo>
                  <a:pt x="281927" y="470306"/>
                </a:lnTo>
                <a:lnTo>
                  <a:pt x="281927" y="712571"/>
                </a:lnTo>
                <a:lnTo>
                  <a:pt x="509981" y="712571"/>
                </a:lnTo>
                <a:lnTo>
                  <a:pt x="509981" y="470306"/>
                </a:lnTo>
                <a:lnTo>
                  <a:pt x="791921" y="470306"/>
                </a:lnTo>
                <a:lnTo>
                  <a:pt x="791921" y="242265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55202" y="1053033"/>
            <a:ext cx="329565" cy="296545"/>
          </a:xfrm>
          <a:custGeom>
            <a:avLst/>
            <a:gdLst/>
            <a:ahLst/>
            <a:cxnLst/>
            <a:rect l="l" t="t" r="r" b="b"/>
            <a:pathLst>
              <a:path w="329565" h="296544">
                <a:moveTo>
                  <a:pt x="329387" y="100736"/>
                </a:moveTo>
                <a:lnTo>
                  <a:pt x="212115" y="100736"/>
                </a:lnTo>
                <a:lnTo>
                  <a:pt x="212115" y="0"/>
                </a:lnTo>
                <a:lnTo>
                  <a:pt x="117271" y="0"/>
                </a:lnTo>
                <a:lnTo>
                  <a:pt x="117271" y="100736"/>
                </a:lnTo>
                <a:lnTo>
                  <a:pt x="0" y="100736"/>
                </a:lnTo>
                <a:lnTo>
                  <a:pt x="0" y="195567"/>
                </a:lnTo>
                <a:lnTo>
                  <a:pt x="117271" y="195567"/>
                </a:lnTo>
                <a:lnTo>
                  <a:pt x="117271" y="296316"/>
                </a:lnTo>
                <a:lnTo>
                  <a:pt x="212115" y="296316"/>
                </a:lnTo>
                <a:lnTo>
                  <a:pt x="212115" y="195567"/>
                </a:lnTo>
                <a:lnTo>
                  <a:pt x="329387" y="195567"/>
                </a:lnTo>
                <a:lnTo>
                  <a:pt x="329387" y="100736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456932" y="104647"/>
            <a:ext cx="177800" cy="160020"/>
          </a:xfrm>
          <a:custGeom>
            <a:avLst/>
            <a:gdLst/>
            <a:ahLst/>
            <a:cxnLst/>
            <a:rect l="l" t="t" r="r" b="b"/>
            <a:pathLst>
              <a:path w="177800" h="160020">
                <a:moveTo>
                  <a:pt x="177469" y="54343"/>
                </a:moveTo>
                <a:lnTo>
                  <a:pt x="114312" y="54343"/>
                </a:lnTo>
                <a:lnTo>
                  <a:pt x="114312" y="0"/>
                </a:lnTo>
                <a:lnTo>
                  <a:pt x="63157" y="0"/>
                </a:lnTo>
                <a:lnTo>
                  <a:pt x="63157" y="54343"/>
                </a:lnTo>
                <a:lnTo>
                  <a:pt x="0" y="54343"/>
                </a:lnTo>
                <a:lnTo>
                  <a:pt x="0" y="105498"/>
                </a:lnTo>
                <a:lnTo>
                  <a:pt x="63157" y="105498"/>
                </a:lnTo>
                <a:lnTo>
                  <a:pt x="63157" y="159842"/>
                </a:lnTo>
                <a:lnTo>
                  <a:pt x="114312" y="159842"/>
                </a:lnTo>
                <a:lnTo>
                  <a:pt x="114312" y="105498"/>
                </a:lnTo>
                <a:lnTo>
                  <a:pt x="177469" y="105498"/>
                </a:lnTo>
                <a:lnTo>
                  <a:pt x="177469" y="54343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51293" y="899108"/>
            <a:ext cx="315595" cy="316230"/>
          </a:xfrm>
          <a:custGeom>
            <a:avLst/>
            <a:gdLst/>
            <a:ahLst/>
            <a:cxnLst/>
            <a:rect l="l" t="t" r="r" b="b"/>
            <a:pathLst>
              <a:path w="315595" h="316230">
                <a:moveTo>
                  <a:pt x="314972" y="107619"/>
                </a:moveTo>
                <a:lnTo>
                  <a:pt x="207886" y="107619"/>
                </a:lnTo>
                <a:lnTo>
                  <a:pt x="207886" y="0"/>
                </a:lnTo>
                <a:lnTo>
                  <a:pt x="107086" y="0"/>
                </a:lnTo>
                <a:lnTo>
                  <a:pt x="107086" y="107619"/>
                </a:lnTo>
                <a:lnTo>
                  <a:pt x="0" y="107619"/>
                </a:lnTo>
                <a:lnTo>
                  <a:pt x="0" y="208419"/>
                </a:lnTo>
                <a:lnTo>
                  <a:pt x="107086" y="208419"/>
                </a:lnTo>
                <a:lnTo>
                  <a:pt x="107086" y="316039"/>
                </a:lnTo>
                <a:lnTo>
                  <a:pt x="207886" y="316039"/>
                </a:lnTo>
                <a:lnTo>
                  <a:pt x="207886" y="208419"/>
                </a:lnTo>
                <a:lnTo>
                  <a:pt x="314972" y="208419"/>
                </a:lnTo>
                <a:lnTo>
                  <a:pt x="314972" y="107619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34679" y="2636837"/>
            <a:ext cx="177800" cy="178435"/>
          </a:xfrm>
          <a:custGeom>
            <a:avLst/>
            <a:gdLst/>
            <a:ahLst/>
            <a:cxnLst/>
            <a:rect l="l" t="t" r="r" b="b"/>
            <a:pathLst>
              <a:path w="177800" h="178435">
                <a:moveTo>
                  <a:pt x="177406" y="60566"/>
                </a:moveTo>
                <a:lnTo>
                  <a:pt x="117094" y="60566"/>
                </a:lnTo>
                <a:lnTo>
                  <a:pt x="117094" y="0"/>
                </a:lnTo>
                <a:lnTo>
                  <a:pt x="60312" y="0"/>
                </a:lnTo>
                <a:lnTo>
                  <a:pt x="60312" y="60566"/>
                </a:lnTo>
                <a:lnTo>
                  <a:pt x="0" y="60566"/>
                </a:lnTo>
                <a:lnTo>
                  <a:pt x="0" y="117335"/>
                </a:lnTo>
                <a:lnTo>
                  <a:pt x="60312" y="117335"/>
                </a:lnTo>
                <a:lnTo>
                  <a:pt x="60312" y="177901"/>
                </a:lnTo>
                <a:lnTo>
                  <a:pt x="117094" y="177901"/>
                </a:lnTo>
                <a:lnTo>
                  <a:pt x="117094" y="117335"/>
                </a:lnTo>
                <a:lnTo>
                  <a:pt x="177406" y="117335"/>
                </a:lnTo>
                <a:lnTo>
                  <a:pt x="177406" y="60566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76831" y="1521840"/>
            <a:ext cx="508000" cy="509270"/>
          </a:xfrm>
          <a:custGeom>
            <a:avLst/>
            <a:gdLst/>
            <a:ahLst/>
            <a:cxnLst/>
            <a:rect l="l" t="t" r="r" b="b"/>
            <a:pathLst>
              <a:path w="508000" h="509269">
                <a:moveTo>
                  <a:pt x="507860" y="173316"/>
                </a:moveTo>
                <a:lnTo>
                  <a:pt x="335203" y="173316"/>
                </a:lnTo>
                <a:lnTo>
                  <a:pt x="335203" y="0"/>
                </a:lnTo>
                <a:lnTo>
                  <a:pt x="172669" y="0"/>
                </a:lnTo>
                <a:lnTo>
                  <a:pt x="172669" y="173316"/>
                </a:lnTo>
                <a:lnTo>
                  <a:pt x="0" y="173316"/>
                </a:lnTo>
                <a:lnTo>
                  <a:pt x="0" y="335851"/>
                </a:lnTo>
                <a:lnTo>
                  <a:pt x="172669" y="335851"/>
                </a:lnTo>
                <a:lnTo>
                  <a:pt x="172669" y="509181"/>
                </a:lnTo>
                <a:lnTo>
                  <a:pt x="335203" y="509181"/>
                </a:lnTo>
                <a:lnTo>
                  <a:pt x="335203" y="335851"/>
                </a:lnTo>
                <a:lnTo>
                  <a:pt x="507860" y="335851"/>
                </a:lnTo>
                <a:lnTo>
                  <a:pt x="507860" y="173316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45880" y="3789489"/>
            <a:ext cx="177165" cy="177165"/>
          </a:xfrm>
          <a:custGeom>
            <a:avLst/>
            <a:gdLst/>
            <a:ahLst/>
            <a:cxnLst/>
            <a:rect l="l" t="t" r="r" b="b"/>
            <a:pathLst>
              <a:path w="177165" h="177164">
                <a:moveTo>
                  <a:pt x="177076" y="59842"/>
                </a:moveTo>
                <a:lnTo>
                  <a:pt x="117233" y="59842"/>
                </a:lnTo>
                <a:lnTo>
                  <a:pt x="117233" y="0"/>
                </a:lnTo>
                <a:lnTo>
                  <a:pt x="59842" y="0"/>
                </a:lnTo>
                <a:lnTo>
                  <a:pt x="59842" y="59842"/>
                </a:lnTo>
                <a:lnTo>
                  <a:pt x="0" y="59842"/>
                </a:lnTo>
                <a:lnTo>
                  <a:pt x="0" y="117233"/>
                </a:lnTo>
                <a:lnTo>
                  <a:pt x="59842" y="117233"/>
                </a:lnTo>
                <a:lnTo>
                  <a:pt x="59842" y="177076"/>
                </a:lnTo>
                <a:lnTo>
                  <a:pt x="117233" y="177076"/>
                </a:lnTo>
                <a:lnTo>
                  <a:pt x="117233" y="117233"/>
                </a:lnTo>
                <a:lnTo>
                  <a:pt x="177076" y="117233"/>
                </a:lnTo>
                <a:lnTo>
                  <a:pt x="177076" y="59842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2907" y="4771237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39">
                <a:moveTo>
                  <a:pt x="319786" y="108077"/>
                </a:moveTo>
                <a:lnTo>
                  <a:pt x="211709" y="108077"/>
                </a:lnTo>
                <a:lnTo>
                  <a:pt x="211709" y="0"/>
                </a:lnTo>
                <a:lnTo>
                  <a:pt x="108077" y="0"/>
                </a:lnTo>
                <a:lnTo>
                  <a:pt x="108077" y="108077"/>
                </a:lnTo>
                <a:lnTo>
                  <a:pt x="0" y="108077"/>
                </a:lnTo>
                <a:lnTo>
                  <a:pt x="0" y="211709"/>
                </a:lnTo>
                <a:lnTo>
                  <a:pt x="108077" y="211709"/>
                </a:lnTo>
                <a:lnTo>
                  <a:pt x="108077" y="319786"/>
                </a:lnTo>
                <a:lnTo>
                  <a:pt x="211709" y="319786"/>
                </a:lnTo>
                <a:lnTo>
                  <a:pt x="211709" y="211709"/>
                </a:lnTo>
                <a:lnTo>
                  <a:pt x="319786" y="211709"/>
                </a:lnTo>
                <a:lnTo>
                  <a:pt x="319786" y="108077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2723" y="453428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7616" y="4300105"/>
            <a:ext cx="234315" cy="234315"/>
          </a:xfrm>
          <a:custGeom>
            <a:avLst/>
            <a:gdLst/>
            <a:ahLst/>
            <a:cxnLst/>
            <a:rect l="l" t="t" r="r" b="b"/>
            <a:pathLst>
              <a:path w="234315" h="234314">
                <a:moveTo>
                  <a:pt x="234175" y="79133"/>
                </a:moveTo>
                <a:lnTo>
                  <a:pt x="155028" y="79133"/>
                </a:lnTo>
                <a:lnTo>
                  <a:pt x="155028" y="0"/>
                </a:lnTo>
                <a:lnTo>
                  <a:pt x="79146" y="0"/>
                </a:lnTo>
                <a:lnTo>
                  <a:pt x="79146" y="79133"/>
                </a:lnTo>
                <a:lnTo>
                  <a:pt x="0" y="79133"/>
                </a:lnTo>
                <a:lnTo>
                  <a:pt x="0" y="155028"/>
                </a:lnTo>
                <a:lnTo>
                  <a:pt x="79146" y="155028"/>
                </a:lnTo>
                <a:lnTo>
                  <a:pt x="79146" y="234162"/>
                </a:lnTo>
                <a:lnTo>
                  <a:pt x="155028" y="234162"/>
                </a:lnTo>
                <a:lnTo>
                  <a:pt x="155028" y="155028"/>
                </a:lnTo>
                <a:lnTo>
                  <a:pt x="234175" y="155028"/>
                </a:lnTo>
                <a:lnTo>
                  <a:pt x="234175" y="79133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64689" y="4701298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42"/>
                </a:moveTo>
                <a:lnTo>
                  <a:pt x="92329" y="47142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42"/>
                </a:lnTo>
                <a:lnTo>
                  <a:pt x="0" y="47142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71"/>
                </a:lnTo>
                <a:lnTo>
                  <a:pt x="92329" y="139471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42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565514" y="0"/>
            <a:ext cx="3221990" cy="516890"/>
            <a:chOff x="5565514" y="0"/>
            <a:chExt cx="3221990" cy="516890"/>
          </a:xfrm>
        </p:grpSpPr>
        <p:sp>
          <p:nvSpPr>
            <p:cNvPr id="8" name="object 8"/>
            <p:cNvSpPr/>
            <p:nvPr/>
          </p:nvSpPr>
          <p:spPr>
            <a:xfrm>
              <a:off x="5565514" y="0"/>
              <a:ext cx="3151505" cy="516890"/>
            </a:xfrm>
            <a:custGeom>
              <a:avLst/>
              <a:gdLst/>
              <a:ahLst/>
              <a:cxnLst/>
              <a:rect l="l" t="t" r="r" b="b"/>
              <a:pathLst>
                <a:path w="3151504" h="516890">
                  <a:moveTo>
                    <a:pt x="3151316" y="0"/>
                  </a:moveTo>
                  <a:lnTo>
                    <a:pt x="0" y="0"/>
                  </a:lnTo>
                  <a:lnTo>
                    <a:pt x="21213" y="15580"/>
                  </a:lnTo>
                  <a:lnTo>
                    <a:pt x="57869" y="41562"/>
                  </a:lnTo>
                  <a:lnTo>
                    <a:pt x="94980" y="66938"/>
                  </a:lnTo>
                  <a:lnTo>
                    <a:pt x="132539" y="91699"/>
                  </a:lnTo>
                  <a:lnTo>
                    <a:pt x="170539" y="115839"/>
                  </a:lnTo>
                  <a:lnTo>
                    <a:pt x="208972" y="139351"/>
                  </a:lnTo>
                  <a:lnTo>
                    <a:pt x="247831" y="162226"/>
                  </a:lnTo>
                  <a:lnTo>
                    <a:pt x="287109" y="184459"/>
                  </a:lnTo>
                  <a:lnTo>
                    <a:pt x="326799" y="206041"/>
                  </a:lnTo>
                  <a:lnTo>
                    <a:pt x="366893" y="226966"/>
                  </a:lnTo>
                  <a:lnTo>
                    <a:pt x="407384" y="247225"/>
                  </a:lnTo>
                  <a:lnTo>
                    <a:pt x="448265" y="266813"/>
                  </a:lnTo>
                  <a:lnTo>
                    <a:pt x="489529" y="285721"/>
                  </a:lnTo>
                  <a:lnTo>
                    <a:pt x="531168" y="303943"/>
                  </a:lnTo>
                  <a:lnTo>
                    <a:pt x="573174" y="321471"/>
                  </a:lnTo>
                  <a:lnTo>
                    <a:pt x="615542" y="338297"/>
                  </a:lnTo>
                  <a:lnTo>
                    <a:pt x="658263" y="354416"/>
                  </a:lnTo>
                  <a:lnTo>
                    <a:pt x="701330" y="369819"/>
                  </a:lnTo>
                  <a:lnTo>
                    <a:pt x="744736" y="384499"/>
                  </a:lnTo>
                  <a:lnTo>
                    <a:pt x="788474" y="398448"/>
                  </a:lnTo>
                  <a:lnTo>
                    <a:pt x="832537" y="411661"/>
                  </a:lnTo>
                  <a:lnTo>
                    <a:pt x="876916" y="424129"/>
                  </a:lnTo>
                  <a:lnTo>
                    <a:pt x="921606" y="435845"/>
                  </a:lnTo>
                  <a:lnTo>
                    <a:pt x="966598" y="446802"/>
                  </a:lnTo>
                  <a:lnTo>
                    <a:pt x="1011885" y="456992"/>
                  </a:lnTo>
                  <a:lnTo>
                    <a:pt x="1057460" y="466409"/>
                  </a:lnTo>
                  <a:lnTo>
                    <a:pt x="1103317" y="475046"/>
                  </a:lnTo>
                  <a:lnTo>
                    <a:pt x="1149446" y="482894"/>
                  </a:lnTo>
                  <a:lnTo>
                    <a:pt x="1195842" y="489947"/>
                  </a:lnTo>
                  <a:lnTo>
                    <a:pt x="1242498" y="496197"/>
                  </a:lnTo>
                  <a:lnTo>
                    <a:pt x="1289404" y="501637"/>
                  </a:lnTo>
                  <a:lnTo>
                    <a:pt x="1336556" y="506260"/>
                  </a:lnTo>
                  <a:lnTo>
                    <a:pt x="1383944" y="510059"/>
                  </a:lnTo>
                  <a:lnTo>
                    <a:pt x="1431563" y="513027"/>
                  </a:lnTo>
                  <a:lnTo>
                    <a:pt x="1479404" y="515155"/>
                  </a:lnTo>
                  <a:lnTo>
                    <a:pt x="1527461" y="516438"/>
                  </a:lnTo>
                  <a:lnTo>
                    <a:pt x="1575726" y="516867"/>
                  </a:lnTo>
                  <a:lnTo>
                    <a:pt x="1623991" y="516438"/>
                  </a:lnTo>
                  <a:lnTo>
                    <a:pt x="1672047" y="515155"/>
                  </a:lnTo>
                  <a:lnTo>
                    <a:pt x="1719888" y="513027"/>
                  </a:lnTo>
                  <a:lnTo>
                    <a:pt x="1767505" y="510059"/>
                  </a:lnTo>
                  <a:lnTo>
                    <a:pt x="1814893" y="506260"/>
                  </a:lnTo>
                  <a:lnTo>
                    <a:pt x="1862043" y="501637"/>
                  </a:lnTo>
                  <a:lnTo>
                    <a:pt x="1908948" y="496197"/>
                  </a:lnTo>
                  <a:lnTo>
                    <a:pt x="1955601" y="489947"/>
                  </a:lnTo>
                  <a:lnTo>
                    <a:pt x="2001995" y="482894"/>
                  </a:lnTo>
                  <a:lnTo>
                    <a:pt x="2048123" y="475046"/>
                  </a:lnTo>
                  <a:lnTo>
                    <a:pt x="2093976" y="466409"/>
                  </a:lnTo>
                  <a:lnTo>
                    <a:pt x="2139549" y="456992"/>
                  </a:lnTo>
                  <a:lnTo>
                    <a:pt x="2184833" y="446802"/>
                  </a:lnTo>
                  <a:lnTo>
                    <a:pt x="2229822" y="435845"/>
                  </a:lnTo>
                  <a:lnTo>
                    <a:pt x="2274508" y="424129"/>
                  </a:lnTo>
                  <a:lnTo>
                    <a:pt x="2318884" y="411661"/>
                  </a:lnTo>
                  <a:lnTo>
                    <a:pt x="2362943" y="398448"/>
                  </a:lnTo>
                  <a:lnTo>
                    <a:pt x="2406677" y="384499"/>
                  </a:lnTo>
                  <a:lnTo>
                    <a:pt x="2450079" y="369819"/>
                  </a:lnTo>
                  <a:lnTo>
                    <a:pt x="2493142" y="354416"/>
                  </a:lnTo>
                  <a:lnTo>
                    <a:pt x="2535858" y="338297"/>
                  </a:lnTo>
                  <a:lnTo>
                    <a:pt x="2578221" y="321471"/>
                  </a:lnTo>
                  <a:lnTo>
                    <a:pt x="2620223" y="303943"/>
                  </a:lnTo>
                  <a:lnTo>
                    <a:pt x="2661857" y="285721"/>
                  </a:lnTo>
                  <a:lnTo>
                    <a:pt x="2703116" y="266813"/>
                  </a:lnTo>
                  <a:lnTo>
                    <a:pt x="2743992" y="247225"/>
                  </a:lnTo>
                  <a:lnTo>
                    <a:pt x="2784477" y="226966"/>
                  </a:lnTo>
                  <a:lnTo>
                    <a:pt x="2824566" y="206041"/>
                  </a:lnTo>
                  <a:lnTo>
                    <a:pt x="2864250" y="184459"/>
                  </a:lnTo>
                  <a:lnTo>
                    <a:pt x="2903523" y="162226"/>
                  </a:lnTo>
                  <a:lnTo>
                    <a:pt x="2942377" y="139351"/>
                  </a:lnTo>
                  <a:lnTo>
                    <a:pt x="2980804" y="115839"/>
                  </a:lnTo>
                  <a:lnTo>
                    <a:pt x="3018798" y="91699"/>
                  </a:lnTo>
                  <a:lnTo>
                    <a:pt x="3056351" y="66938"/>
                  </a:lnTo>
                  <a:lnTo>
                    <a:pt x="3093456" y="41562"/>
                  </a:lnTo>
                  <a:lnTo>
                    <a:pt x="3130106" y="15580"/>
                  </a:lnTo>
                  <a:lnTo>
                    <a:pt x="3151316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8206" y="125470"/>
              <a:ext cx="87250" cy="872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0083" y="358253"/>
              <a:ext cx="87250" cy="872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6446" y="125470"/>
              <a:ext cx="87250" cy="872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8321" y="358253"/>
              <a:ext cx="87249" cy="872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127" y="125470"/>
              <a:ext cx="87249" cy="872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2003" y="358253"/>
              <a:ext cx="87249" cy="872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241" y="358253"/>
              <a:ext cx="87257" cy="87251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20983" y="1083704"/>
            <a:ext cx="15716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Efficiency</a:t>
            </a:r>
            <a:r>
              <a:rPr sz="1500" b="1" spc="-3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Gains: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60536" y="1350404"/>
            <a:ext cx="4998720" cy="175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Reduced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workload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for</a:t>
            </a:r>
            <a:r>
              <a:rPr sz="12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human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reviewers.</a:t>
            </a:r>
            <a:endParaRPr sz="1200">
              <a:latin typeface="Arial MT"/>
              <a:cs typeface="Arial MT"/>
            </a:endParaRPr>
          </a:p>
          <a:p>
            <a:pPr marL="20320" algn="ctr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Faster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processing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times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for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approval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requests.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Arial MT"/>
              <a:cs typeface="Arial MT"/>
            </a:endParaRPr>
          </a:p>
          <a:p>
            <a:pPr marR="98425" algn="ctr">
              <a:lnSpc>
                <a:spcPct val="100000"/>
              </a:lnSpc>
            </a:pP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Scalability:</a:t>
            </a:r>
            <a:endParaRPr sz="1500">
              <a:latin typeface="Arial"/>
              <a:cs typeface="Arial"/>
            </a:endParaRPr>
          </a:p>
          <a:p>
            <a:pPr marR="2540" algn="ctr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Model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can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handle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increasing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data volumes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with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minor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re-training efforts.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Arial MT"/>
              <a:cs typeface="Arial MT"/>
            </a:endParaRPr>
          </a:p>
          <a:p>
            <a:pPr marR="98425" algn="ctr">
              <a:lnSpc>
                <a:spcPct val="100000"/>
              </a:lnSpc>
            </a:pP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Cost</a:t>
            </a:r>
            <a:r>
              <a:rPr sz="1500" b="1" spc="-3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Savings: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Automated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approvals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streamline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the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workflow,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saving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time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and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resources.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365" y="125470"/>
            <a:ext cx="87257" cy="8725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296428" y="4631766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5" h="196214">
                <a:moveTo>
                  <a:pt x="195897" y="66205"/>
                </a:moveTo>
                <a:lnTo>
                  <a:pt x="129692" y="66205"/>
                </a:lnTo>
                <a:lnTo>
                  <a:pt x="129692" y="0"/>
                </a:lnTo>
                <a:lnTo>
                  <a:pt x="66205" y="0"/>
                </a:lnTo>
                <a:lnTo>
                  <a:pt x="66205" y="66205"/>
                </a:lnTo>
                <a:lnTo>
                  <a:pt x="0" y="66205"/>
                </a:lnTo>
                <a:lnTo>
                  <a:pt x="0" y="129692"/>
                </a:lnTo>
                <a:lnTo>
                  <a:pt x="66205" y="129692"/>
                </a:lnTo>
                <a:lnTo>
                  <a:pt x="66205" y="195897"/>
                </a:lnTo>
                <a:lnTo>
                  <a:pt x="129692" y="195897"/>
                </a:lnTo>
                <a:lnTo>
                  <a:pt x="129692" y="129692"/>
                </a:lnTo>
                <a:lnTo>
                  <a:pt x="195897" y="129692"/>
                </a:lnTo>
                <a:lnTo>
                  <a:pt x="195897" y="66205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0" y="4071725"/>
            <a:ext cx="1040130" cy="1071880"/>
            <a:chOff x="0" y="4071725"/>
            <a:chExt cx="1040130" cy="1071880"/>
          </a:xfrm>
        </p:grpSpPr>
        <p:sp>
          <p:nvSpPr>
            <p:cNvPr id="21" name="object 21"/>
            <p:cNvSpPr/>
            <p:nvPr/>
          </p:nvSpPr>
          <p:spPr>
            <a:xfrm>
              <a:off x="0" y="4086445"/>
              <a:ext cx="1040130" cy="1057275"/>
            </a:xfrm>
            <a:custGeom>
              <a:avLst/>
              <a:gdLst/>
              <a:ahLst/>
              <a:cxnLst/>
              <a:rect l="l" t="t" r="r" b="b"/>
              <a:pathLst>
                <a:path w="1040130" h="1057275">
                  <a:moveTo>
                    <a:pt x="113353" y="0"/>
                  </a:moveTo>
                  <a:lnTo>
                    <a:pt x="65672" y="1204"/>
                  </a:lnTo>
                  <a:lnTo>
                    <a:pt x="18615" y="4777"/>
                  </a:lnTo>
                  <a:lnTo>
                    <a:pt x="0" y="7139"/>
                  </a:lnTo>
                  <a:lnTo>
                    <a:pt x="0" y="1057054"/>
                  </a:lnTo>
                  <a:lnTo>
                    <a:pt x="1030466" y="1057054"/>
                  </a:lnTo>
                  <a:lnTo>
                    <a:pt x="1035178" y="1020025"/>
                  </a:lnTo>
                  <a:lnTo>
                    <a:pt x="1038757" y="973037"/>
                  </a:lnTo>
                  <a:lnTo>
                    <a:pt x="1039963" y="925425"/>
                  </a:lnTo>
                  <a:lnTo>
                    <a:pt x="1038757" y="877801"/>
                  </a:lnTo>
                  <a:lnTo>
                    <a:pt x="1035178" y="830802"/>
                  </a:lnTo>
                  <a:lnTo>
                    <a:pt x="1029285" y="784486"/>
                  </a:lnTo>
                  <a:lnTo>
                    <a:pt x="1021136" y="738913"/>
                  </a:lnTo>
                  <a:lnTo>
                    <a:pt x="1010789" y="694139"/>
                  </a:lnTo>
                  <a:lnTo>
                    <a:pt x="998302" y="650223"/>
                  </a:lnTo>
                  <a:lnTo>
                    <a:pt x="983734" y="607223"/>
                  </a:lnTo>
                  <a:lnTo>
                    <a:pt x="967142" y="565198"/>
                  </a:lnTo>
                  <a:lnTo>
                    <a:pt x="948585" y="524204"/>
                  </a:lnTo>
                  <a:lnTo>
                    <a:pt x="928121" y="484302"/>
                  </a:lnTo>
                  <a:lnTo>
                    <a:pt x="905809" y="445548"/>
                  </a:lnTo>
                  <a:lnTo>
                    <a:pt x="881706" y="408000"/>
                  </a:lnTo>
                  <a:lnTo>
                    <a:pt x="855871" y="371718"/>
                  </a:lnTo>
                  <a:lnTo>
                    <a:pt x="828362" y="336758"/>
                  </a:lnTo>
                  <a:lnTo>
                    <a:pt x="799238" y="303180"/>
                  </a:lnTo>
                  <a:lnTo>
                    <a:pt x="768556" y="271041"/>
                  </a:lnTo>
                  <a:lnTo>
                    <a:pt x="736375" y="240400"/>
                  </a:lnTo>
                  <a:lnTo>
                    <a:pt x="702753" y="211314"/>
                  </a:lnTo>
                  <a:lnTo>
                    <a:pt x="667748" y="183842"/>
                  </a:lnTo>
                  <a:lnTo>
                    <a:pt x="631419" y="158041"/>
                  </a:lnTo>
                  <a:lnTo>
                    <a:pt x="593823" y="133971"/>
                  </a:lnTo>
                  <a:lnTo>
                    <a:pt x="555020" y="111689"/>
                  </a:lnTo>
                  <a:lnTo>
                    <a:pt x="515066" y="91252"/>
                  </a:lnTo>
                  <a:lnTo>
                    <a:pt x="474021" y="72721"/>
                  </a:lnTo>
                  <a:lnTo>
                    <a:pt x="431943" y="56151"/>
                  </a:lnTo>
                  <a:lnTo>
                    <a:pt x="388890" y="41603"/>
                  </a:lnTo>
                  <a:lnTo>
                    <a:pt x="344919" y="29133"/>
                  </a:lnTo>
                  <a:lnTo>
                    <a:pt x="300090" y="18800"/>
                  </a:lnTo>
                  <a:lnTo>
                    <a:pt x="254461" y="10662"/>
                  </a:lnTo>
                  <a:lnTo>
                    <a:pt x="208090" y="4777"/>
                  </a:lnTo>
                  <a:lnTo>
                    <a:pt x="161034" y="1204"/>
                  </a:lnTo>
                  <a:lnTo>
                    <a:pt x="113353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8681" y="4071734"/>
              <a:ext cx="598170" cy="769620"/>
            </a:xfrm>
            <a:custGeom>
              <a:avLst/>
              <a:gdLst/>
              <a:ahLst/>
              <a:cxnLst/>
              <a:rect l="l" t="t" r="r" b="b"/>
              <a:pathLst>
                <a:path w="598169" h="769620">
                  <a:moveTo>
                    <a:pt x="343789" y="116179"/>
                  </a:moveTo>
                  <a:lnTo>
                    <a:pt x="227596" y="116179"/>
                  </a:lnTo>
                  <a:lnTo>
                    <a:pt x="227596" y="0"/>
                  </a:lnTo>
                  <a:lnTo>
                    <a:pt x="116192" y="0"/>
                  </a:lnTo>
                  <a:lnTo>
                    <a:pt x="116192" y="116179"/>
                  </a:lnTo>
                  <a:lnTo>
                    <a:pt x="0" y="116179"/>
                  </a:lnTo>
                  <a:lnTo>
                    <a:pt x="0" y="227596"/>
                  </a:lnTo>
                  <a:lnTo>
                    <a:pt x="116192" y="227596"/>
                  </a:lnTo>
                  <a:lnTo>
                    <a:pt x="116192" y="343789"/>
                  </a:lnTo>
                  <a:lnTo>
                    <a:pt x="227596" y="343789"/>
                  </a:lnTo>
                  <a:lnTo>
                    <a:pt x="227596" y="227596"/>
                  </a:lnTo>
                  <a:lnTo>
                    <a:pt x="343789" y="227596"/>
                  </a:lnTo>
                  <a:lnTo>
                    <a:pt x="343789" y="116179"/>
                  </a:lnTo>
                  <a:close/>
                </a:path>
                <a:path w="598169" h="769620">
                  <a:moveTo>
                    <a:pt x="597941" y="645350"/>
                  </a:moveTo>
                  <a:lnTo>
                    <a:pt x="534809" y="645350"/>
                  </a:lnTo>
                  <a:lnTo>
                    <a:pt x="534809" y="582206"/>
                  </a:lnTo>
                  <a:lnTo>
                    <a:pt x="474256" y="582206"/>
                  </a:lnTo>
                  <a:lnTo>
                    <a:pt x="474256" y="645350"/>
                  </a:lnTo>
                  <a:lnTo>
                    <a:pt x="411124" y="645350"/>
                  </a:lnTo>
                  <a:lnTo>
                    <a:pt x="411124" y="705891"/>
                  </a:lnTo>
                  <a:lnTo>
                    <a:pt x="474256" y="705891"/>
                  </a:lnTo>
                  <a:lnTo>
                    <a:pt x="474256" y="769023"/>
                  </a:lnTo>
                  <a:lnTo>
                    <a:pt x="534809" y="769023"/>
                  </a:lnTo>
                  <a:lnTo>
                    <a:pt x="534809" y="705891"/>
                  </a:lnTo>
                  <a:lnTo>
                    <a:pt x="597941" y="705891"/>
                  </a:lnTo>
                  <a:lnTo>
                    <a:pt x="597941" y="64535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302975" y="3488397"/>
            <a:ext cx="2246630" cy="1510665"/>
            <a:chOff x="3302975" y="3488397"/>
            <a:chExt cx="2246630" cy="1510665"/>
          </a:xfrm>
        </p:grpSpPr>
        <p:sp>
          <p:nvSpPr>
            <p:cNvPr id="24" name="object 24"/>
            <p:cNvSpPr/>
            <p:nvPr/>
          </p:nvSpPr>
          <p:spPr>
            <a:xfrm>
              <a:off x="3655472" y="3688621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0" y="14379"/>
                  </a:moveTo>
                  <a:lnTo>
                    <a:pt x="18097" y="14379"/>
                  </a:lnTo>
                  <a:lnTo>
                    <a:pt x="18097" y="0"/>
                  </a:lnTo>
                  <a:lnTo>
                    <a:pt x="0" y="0"/>
                  </a:lnTo>
                  <a:lnTo>
                    <a:pt x="0" y="1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8174" y="3691332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0" y="11667"/>
                  </a:moveTo>
                  <a:lnTo>
                    <a:pt x="12700" y="1166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667"/>
                  </a:lnTo>
                  <a:close/>
                </a:path>
              </a:pathLst>
            </a:custGeom>
            <a:solidFill>
              <a:srgbClr val="C2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89791" y="3703000"/>
              <a:ext cx="349885" cy="522605"/>
            </a:xfrm>
            <a:custGeom>
              <a:avLst/>
              <a:gdLst/>
              <a:ahLst/>
              <a:cxnLst/>
              <a:rect l="l" t="t" r="r" b="b"/>
              <a:pathLst>
                <a:path w="349885" h="522604">
                  <a:moveTo>
                    <a:pt x="349464" y="0"/>
                  </a:moveTo>
                  <a:lnTo>
                    <a:pt x="0" y="0"/>
                  </a:lnTo>
                  <a:lnTo>
                    <a:pt x="0" y="522302"/>
                  </a:lnTo>
                  <a:lnTo>
                    <a:pt x="349464" y="522302"/>
                  </a:lnTo>
                  <a:lnTo>
                    <a:pt x="349464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06320" y="3718787"/>
              <a:ext cx="316865" cy="491490"/>
            </a:xfrm>
            <a:custGeom>
              <a:avLst/>
              <a:gdLst/>
              <a:ahLst/>
              <a:cxnLst/>
              <a:rect l="l" t="t" r="r" b="b"/>
              <a:pathLst>
                <a:path w="316864" h="491489">
                  <a:moveTo>
                    <a:pt x="316402" y="0"/>
                  </a:moveTo>
                  <a:lnTo>
                    <a:pt x="0" y="0"/>
                  </a:lnTo>
                  <a:lnTo>
                    <a:pt x="0" y="491167"/>
                  </a:lnTo>
                  <a:lnTo>
                    <a:pt x="316402" y="491167"/>
                  </a:lnTo>
                  <a:lnTo>
                    <a:pt x="316402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27590" y="3771811"/>
              <a:ext cx="276860" cy="371475"/>
            </a:xfrm>
            <a:custGeom>
              <a:avLst/>
              <a:gdLst/>
              <a:ahLst/>
              <a:cxnLst/>
              <a:rect l="l" t="t" r="r" b="b"/>
              <a:pathLst>
                <a:path w="276860" h="371475">
                  <a:moveTo>
                    <a:pt x="122567" y="358292"/>
                  </a:moveTo>
                  <a:lnTo>
                    <a:pt x="0" y="358292"/>
                  </a:lnTo>
                  <a:lnTo>
                    <a:pt x="0" y="370992"/>
                  </a:lnTo>
                  <a:lnTo>
                    <a:pt x="122567" y="370992"/>
                  </a:lnTo>
                  <a:lnTo>
                    <a:pt x="122567" y="358292"/>
                  </a:lnTo>
                  <a:close/>
                </a:path>
                <a:path w="276860" h="371475">
                  <a:moveTo>
                    <a:pt x="122567" y="338391"/>
                  </a:moveTo>
                  <a:lnTo>
                    <a:pt x="0" y="338391"/>
                  </a:lnTo>
                  <a:lnTo>
                    <a:pt x="0" y="351091"/>
                  </a:lnTo>
                  <a:lnTo>
                    <a:pt x="122567" y="351091"/>
                  </a:lnTo>
                  <a:lnTo>
                    <a:pt x="122567" y="338391"/>
                  </a:lnTo>
                  <a:close/>
                </a:path>
                <a:path w="276860" h="371475">
                  <a:moveTo>
                    <a:pt x="122567" y="318516"/>
                  </a:moveTo>
                  <a:lnTo>
                    <a:pt x="0" y="318516"/>
                  </a:lnTo>
                  <a:lnTo>
                    <a:pt x="0" y="331216"/>
                  </a:lnTo>
                  <a:lnTo>
                    <a:pt x="122567" y="331216"/>
                  </a:lnTo>
                  <a:lnTo>
                    <a:pt x="122567" y="318516"/>
                  </a:lnTo>
                  <a:close/>
                </a:path>
                <a:path w="276860" h="371475">
                  <a:moveTo>
                    <a:pt x="122567" y="298627"/>
                  </a:moveTo>
                  <a:lnTo>
                    <a:pt x="0" y="298627"/>
                  </a:lnTo>
                  <a:lnTo>
                    <a:pt x="0" y="311327"/>
                  </a:lnTo>
                  <a:lnTo>
                    <a:pt x="122567" y="311327"/>
                  </a:lnTo>
                  <a:lnTo>
                    <a:pt x="122567" y="298627"/>
                  </a:lnTo>
                  <a:close/>
                </a:path>
                <a:path w="276860" h="371475">
                  <a:moveTo>
                    <a:pt x="122567" y="278739"/>
                  </a:moveTo>
                  <a:lnTo>
                    <a:pt x="0" y="278739"/>
                  </a:lnTo>
                  <a:lnTo>
                    <a:pt x="0" y="291439"/>
                  </a:lnTo>
                  <a:lnTo>
                    <a:pt x="122567" y="291439"/>
                  </a:lnTo>
                  <a:lnTo>
                    <a:pt x="122567" y="278739"/>
                  </a:lnTo>
                  <a:close/>
                </a:path>
                <a:path w="276860" h="371475">
                  <a:moveTo>
                    <a:pt x="122567" y="258838"/>
                  </a:moveTo>
                  <a:lnTo>
                    <a:pt x="0" y="258838"/>
                  </a:lnTo>
                  <a:lnTo>
                    <a:pt x="0" y="271538"/>
                  </a:lnTo>
                  <a:lnTo>
                    <a:pt x="122567" y="271538"/>
                  </a:lnTo>
                  <a:lnTo>
                    <a:pt x="122567" y="258838"/>
                  </a:lnTo>
                  <a:close/>
                </a:path>
                <a:path w="276860" h="371475">
                  <a:moveTo>
                    <a:pt x="122567" y="217309"/>
                  </a:moveTo>
                  <a:lnTo>
                    <a:pt x="0" y="217309"/>
                  </a:lnTo>
                  <a:lnTo>
                    <a:pt x="0" y="230009"/>
                  </a:lnTo>
                  <a:lnTo>
                    <a:pt x="122567" y="230009"/>
                  </a:lnTo>
                  <a:lnTo>
                    <a:pt x="122567" y="217309"/>
                  </a:lnTo>
                  <a:close/>
                </a:path>
                <a:path w="276860" h="371475">
                  <a:moveTo>
                    <a:pt x="122567" y="197421"/>
                  </a:moveTo>
                  <a:lnTo>
                    <a:pt x="0" y="197421"/>
                  </a:lnTo>
                  <a:lnTo>
                    <a:pt x="0" y="210121"/>
                  </a:lnTo>
                  <a:lnTo>
                    <a:pt x="122567" y="210121"/>
                  </a:lnTo>
                  <a:lnTo>
                    <a:pt x="122567" y="197421"/>
                  </a:lnTo>
                  <a:close/>
                </a:path>
                <a:path w="276860" h="371475">
                  <a:moveTo>
                    <a:pt x="122567" y="177533"/>
                  </a:moveTo>
                  <a:lnTo>
                    <a:pt x="0" y="177533"/>
                  </a:lnTo>
                  <a:lnTo>
                    <a:pt x="0" y="190233"/>
                  </a:lnTo>
                  <a:lnTo>
                    <a:pt x="122567" y="190233"/>
                  </a:lnTo>
                  <a:lnTo>
                    <a:pt x="122567" y="177533"/>
                  </a:lnTo>
                  <a:close/>
                </a:path>
                <a:path w="276860" h="371475">
                  <a:moveTo>
                    <a:pt x="122567" y="157645"/>
                  </a:moveTo>
                  <a:lnTo>
                    <a:pt x="0" y="157645"/>
                  </a:lnTo>
                  <a:lnTo>
                    <a:pt x="0" y="170345"/>
                  </a:lnTo>
                  <a:lnTo>
                    <a:pt x="122567" y="170345"/>
                  </a:lnTo>
                  <a:lnTo>
                    <a:pt x="122567" y="157645"/>
                  </a:lnTo>
                  <a:close/>
                </a:path>
                <a:path w="276860" h="371475">
                  <a:moveTo>
                    <a:pt x="122567" y="137756"/>
                  </a:moveTo>
                  <a:lnTo>
                    <a:pt x="0" y="137756"/>
                  </a:lnTo>
                  <a:lnTo>
                    <a:pt x="0" y="150456"/>
                  </a:lnTo>
                  <a:lnTo>
                    <a:pt x="122567" y="150456"/>
                  </a:lnTo>
                  <a:lnTo>
                    <a:pt x="122567" y="137756"/>
                  </a:lnTo>
                  <a:close/>
                </a:path>
                <a:path w="276860" h="371475">
                  <a:moveTo>
                    <a:pt x="122567" y="117868"/>
                  </a:moveTo>
                  <a:lnTo>
                    <a:pt x="0" y="117868"/>
                  </a:lnTo>
                  <a:lnTo>
                    <a:pt x="0" y="130568"/>
                  </a:lnTo>
                  <a:lnTo>
                    <a:pt x="122567" y="130568"/>
                  </a:lnTo>
                  <a:lnTo>
                    <a:pt x="122567" y="117868"/>
                  </a:lnTo>
                  <a:close/>
                </a:path>
                <a:path w="276860" h="371475">
                  <a:moveTo>
                    <a:pt x="238379" y="29946"/>
                  </a:moveTo>
                  <a:lnTo>
                    <a:pt x="230416" y="18288"/>
                  </a:lnTo>
                  <a:lnTo>
                    <a:pt x="208673" y="8775"/>
                  </a:lnTo>
                  <a:lnTo>
                    <a:pt x="176428" y="2349"/>
                  </a:lnTo>
                  <a:lnTo>
                    <a:pt x="136931" y="0"/>
                  </a:lnTo>
                  <a:lnTo>
                    <a:pt x="97434" y="2349"/>
                  </a:lnTo>
                  <a:lnTo>
                    <a:pt x="65189" y="8775"/>
                  </a:lnTo>
                  <a:lnTo>
                    <a:pt x="43446" y="18288"/>
                  </a:lnTo>
                  <a:lnTo>
                    <a:pt x="35471" y="29946"/>
                  </a:lnTo>
                  <a:lnTo>
                    <a:pt x="43446" y="41592"/>
                  </a:lnTo>
                  <a:lnTo>
                    <a:pt x="65189" y="51117"/>
                  </a:lnTo>
                  <a:lnTo>
                    <a:pt x="97434" y="57531"/>
                  </a:lnTo>
                  <a:lnTo>
                    <a:pt x="136931" y="59880"/>
                  </a:lnTo>
                  <a:lnTo>
                    <a:pt x="176428" y="57531"/>
                  </a:lnTo>
                  <a:lnTo>
                    <a:pt x="208673" y="51117"/>
                  </a:lnTo>
                  <a:lnTo>
                    <a:pt x="230416" y="41592"/>
                  </a:lnTo>
                  <a:lnTo>
                    <a:pt x="238379" y="29946"/>
                  </a:lnTo>
                  <a:close/>
                </a:path>
                <a:path w="276860" h="371475">
                  <a:moveTo>
                    <a:pt x="276631" y="217309"/>
                  </a:moveTo>
                  <a:lnTo>
                    <a:pt x="154076" y="217309"/>
                  </a:lnTo>
                  <a:lnTo>
                    <a:pt x="154076" y="230009"/>
                  </a:lnTo>
                  <a:lnTo>
                    <a:pt x="276631" y="230009"/>
                  </a:lnTo>
                  <a:lnTo>
                    <a:pt x="276631" y="217309"/>
                  </a:lnTo>
                  <a:close/>
                </a:path>
                <a:path w="276860" h="371475">
                  <a:moveTo>
                    <a:pt x="276631" y="197421"/>
                  </a:moveTo>
                  <a:lnTo>
                    <a:pt x="154076" y="197421"/>
                  </a:lnTo>
                  <a:lnTo>
                    <a:pt x="154076" y="210121"/>
                  </a:lnTo>
                  <a:lnTo>
                    <a:pt x="276631" y="210121"/>
                  </a:lnTo>
                  <a:lnTo>
                    <a:pt x="276631" y="197421"/>
                  </a:lnTo>
                  <a:close/>
                </a:path>
                <a:path w="276860" h="371475">
                  <a:moveTo>
                    <a:pt x="276631" y="177533"/>
                  </a:moveTo>
                  <a:lnTo>
                    <a:pt x="154076" y="177533"/>
                  </a:lnTo>
                  <a:lnTo>
                    <a:pt x="154076" y="190233"/>
                  </a:lnTo>
                  <a:lnTo>
                    <a:pt x="276631" y="190233"/>
                  </a:lnTo>
                  <a:lnTo>
                    <a:pt x="276631" y="177533"/>
                  </a:lnTo>
                  <a:close/>
                </a:path>
                <a:path w="276860" h="371475">
                  <a:moveTo>
                    <a:pt x="276631" y="157645"/>
                  </a:moveTo>
                  <a:lnTo>
                    <a:pt x="154076" y="157645"/>
                  </a:lnTo>
                  <a:lnTo>
                    <a:pt x="154076" y="170345"/>
                  </a:lnTo>
                  <a:lnTo>
                    <a:pt x="276631" y="170345"/>
                  </a:lnTo>
                  <a:lnTo>
                    <a:pt x="276631" y="157645"/>
                  </a:lnTo>
                  <a:close/>
                </a:path>
                <a:path w="276860" h="371475">
                  <a:moveTo>
                    <a:pt x="276631" y="137756"/>
                  </a:moveTo>
                  <a:lnTo>
                    <a:pt x="154076" y="137756"/>
                  </a:lnTo>
                  <a:lnTo>
                    <a:pt x="154076" y="150456"/>
                  </a:lnTo>
                  <a:lnTo>
                    <a:pt x="276631" y="150456"/>
                  </a:lnTo>
                  <a:lnTo>
                    <a:pt x="276631" y="137756"/>
                  </a:lnTo>
                  <a:close/>
                </a:path>
                <a:path w="276860" h="371475">
                  <a:moveTo>
                    <a:pt x="276631" y="117868"/>
                  </a:moveTo>
                  <a:lnTo>
                    <a:pt x="154076" y="117868"/>
                  </a:lnTo>
                  <a:lnTo>
                    <a:pt x="154076" y="130568"/>
                  </a:lnTo>
                  <a:lnTo>
                    <a:pt x="276631" y="130568"/>
                  </a:lnTo>
                  <a:lnTo>
                    <a:pt x="276631" y="117868"/>
                  </a:lnTo>
                  <a:close/>
                </a:path>
              </a:pathLst>
            </a:custGeom>
            <a:solidFill>
              <a:srgbClr val="E3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8591" y="4030805"/>
              <a:ext cx="93384" cy="1513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8263" y="3537205"/>
              <a:ext cx="2052703" cy="14591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994470" y="3977143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0" y="14284"/>
                  </a:moveTo>
                  <a:lnTo>
                    <a:pt x="18096" y="14284"/>
                  </a:lnTo>
                  <a:lnTo>
                    <a:pt x="18096" y="0"/>
                  </a:lnTo>
                  <a:lnTo>
                    <a:pt x="0" y="0"/>
                  </a:lnTo>
                  <a:lnTo>
                    <a:pt x="0" y="142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97163" y="3979855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0" y="11573"/>
                  </a:moveTo>
                  <a:lnTo>
                    <a:pt x="12700" y="11573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573"/>
                  </a:lnTo>
                  <a:close/>
                </a:path>
              </a:pathLst>
            </a:custGeom>
            <a:solidFill>
              <a:srgbClr val="C2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94470" y="3689352"/>
              <a:ext cx="18415" cy="14604"/>
            </a:xfrm>
            <a:custGeom>
              <a:avLst/>
              <a:gdLst/>
              <a:ahLst/>
              <a:cxnLst/>
              <a:rect l="l" t="t" r="r" b="b"/>
              <a:pathLst>
                <a:path w="18414" h="14604">
                  <a:moveTo>
                    <a:pt x="0" y="14337"/>
                  </a:moveTo>
                  <a:lnTo>
                    <a:pt x="18096" y="14337"/>
                  </a:lnTo>
                  <a:lnTo>
                    <a:pt x="18096" y="0"/>
                  </a:lnTo>
                  <a:lnTo>
                    <a:pt x="0" y="0"/>
                  </a:lnTo>
                  <a:lnTo>
                    <a:pt x="0" y="14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97163" y="3692067"/>
              <a:ext cx="12700" cy="12065"/>
            </a:xfrm>
            <a:custGeom>
              <a:avLst/>
              <a:gdLst/>
              <a:ahLst/>
              <a:cxnLst/>
              <a:rect l="l" t="t" r="r" b="b"/>
              <a:pathLst>
                <a:path w="12700" h="12064">
                  <a:moveTo>
                    <a:pt x="0" y="11622"/>
                  </a:moveTo>
                  <a:lnTo>
                    <a:pt x="12700" y="11622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1622"/>
                  </a:lnTo>
                  <a:close/>
                </a:path>
              </a:pathLst>
            </a:custGeom>
            <a:solidFill>
              <a:srgbClr val="C2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84453" y="3703690"/>
              <a:ext cx="238125" cy="238760"/>
            </a:xfrm>
            <a:custGeom>
              <a:avLst/>
              <a:gdLst/>
              <a:ahLst/>
              <a:cxnLst/>
              <a:rect l="l" t="t" r="r" b="b"/>
              <a:pathLst>
                <a:path w="238125" h="238760">
                  <a:moveTo>
                    <a:pt x="238125" y="0"/>
                  </a:moveTo>
                  <a:lnTo>
                    <a:pt x="0" y="0"/>
                  </a:lnTo>
                  <a:lnTo>
                    <a:pt x="0" y="238654"/>
                  </a:lnTo>
                  <a:lnTo>
                    <a:pt x="238125" y="238654"/>
                  </a:lnTo>
                  <a:lnTo>
                    <a:pt x="238125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00943" y="3720209"/>
              <a:ext cx="205740" cy="205740"/>
            </a:xfrm>
            <a:custGeom>
              <a:avLst/>
              <a:gdLst/>
              <a:ahLst/>
              <a:cxnLst/>
              <a:rect l="l" t="t" r="r" b="b"/>
              <a:pathLst>
                <a:path w="205739" h="205739">
                  <a:moveTo>
                    <a:pt x="205153" y="0"/>
                  </a:moveTo>
                  <a:lnTo>
                    <a:pt x="0" y="0"/>
                  </a:lnTo>
                  <a:lnTo>
                    <a:pt x="0" y="205606"/>
                  </a:lnTo>
                  <a:lnTo>
                    <a:pt x="205153" y="205606"/>
                  </a:lnTo>
                  <a:lnTo>
                    <a:pt x="205153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84556" y="3991428"/>
              <a:ext cx="238125" cy="238760"/>
            </a:xfrm>
            <a:custGeom>
              <a:avLst/>
              <a:gdLst/>
              <a:ahLst/>
              <a:cxnLst/>
              <a:rect l="l" t="t" r="r" b="b"/>
              <a:pathLst>
                <a:path w="238125" h="238760">
                  <a:moveTo>
                    <a:pt x="237917" y="0"/>
                  </a:moveTo>
                  <a:lnTo>
                    <a:pt x="0" y="0"/>
                  </a:lnTo>
                  <a:lnTo>
                    <a:pt x="0" y="238460"/>
                  </a:lnTo>
                  <a:lnTo>
                    <a:pt x="237917" y="238460"/>
                  </a:lnTo>
                  <a:lnTo>
                    <a:pt x="237917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01028" y="4007933"/>
              <a:ext cx="205104" cy="205740"/>
            </a:xfrm>
            <a:custGeom>
              <a:avLst/>
              <a:gdLst/>
              <a:ahLst/>
              <a:cxnLst/>
              <a:rect l="l" t="t" r="r" b="b"/>
              <a:pathLst>
                <a:path w="205104" h="205739">
                  <a:moveTo>
                    <a:pt x="204973" y="0"/>
                  </a:moveTo>
                  <a:lnTo>
                    <a:pt x="0" y="0"/>
                  </a:lnTo>
                  <a:lnTo>
                    <a:pt x="0" y="205445"/>
                  </a:lnTo>
                  <a:lnTo>
                    <a:pt x="204973" y="205445"/>
                  </a:lnTo>
                  <a:lnTo>
                    <a:pt x="204973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39609" y="3737705"/>
              <a:ext cx="124460" cy="173990"/>
            </a:xfrm>
            <a:custGeom>
              <a:avLst/>
              <a:gdLst/>
              <a:ahLst/>
              <a:cxnLst/>
              <a:rect l="l" t="t" r="r" b="b"/>
              <a:pathLst>
                <a:path w="124460" h="173989">
                  <a:moveTo>
                    <a:pt x="80497" y="0"/>
                  </a:moveTo>
                  <a:lnTo>
                    <a:pt x="57305" y="30911"/>
                  </a:lnTo>
                  <a:lnTo>
                    <a:pt x="46655" y="69113"/>
                  </a:lnTo>
                  <a:lnTo>
                    <a:pt x="43754" y="88449"/>
                  </a:lnTo>
                  <a:lnTo>
                    <a:pt x="37112" y="101750"/>
                  </a:lnTo>
                  <a:lnTo>
                    <a:pt x="27494" y="112162"/>
                  </a:lnTo>
                  <a:lnTo>
                    <a:pt x="15663" y="122828"/>
                  </a:lnTo>
                  <a:lnTo>
                    <a:pt x="6005" y="135192"/>
                  </a:lnTo>
                  <a:lnTo>
                    <a:pt x="1327" y="147658"/>
                  </a:lnTo>
                  <a:lnTo>
                    <a:pt x="0" y="158827"/>
                  </a:lnTo>
                  <a:lnTo>
                    <a:pt x="391" y="167302"/>
                  </a:lnTo>
                  <a:lnTo>
                    <a:pt x="1052" y="173447"/>
                  </a:lnTo>
                  <a:lnTo>
                    <a:pt x="13442" y="168421"/>
                  </a:lnTo>
                  <a:lnTo>
                    <a:pt x="12444" y="165167"/>
                  </a:lnTo>
                  <a:lnTo>
                    <a:pt x="11246" y="157272"/>
                  </a:lnTo>
                  <a:lnTo>
                    <a:pt x="12542" y="147534"/>
                  </a:lnTo>
                  <a:lnTo>
                    <a:pt x="19026" y="138751"/>
                  </a:lnTo>
                  <a:lnTo>
                    <a:pt x="30779" y="137925"/>
                  </a:lnTo>
                  <a:lnTo>
                    <a:pt x="91918" y="137925"/>
                  </a:lnTo>
                  <a:lnTo>
                    <a:pt x="111375" y="118420"/>
                  </a:lnTo>
                  <a:lnTo>
                    <a:pt x="124079" y="87314"/>
                  </a:lnTo>
                  <a:lnTo>
                    <a:pt x="122270" y="57032"/>
                  </a:lnTo>
                  <a:lnTo>
                    <a:pt x="102164" y="36009"/>
                  </a:lnTo>
                  <a:lnTo>
                    <a:pt x="76453" y="35976"/>
                  </a:lnTo>
                  <a:lnTo>
                    <a:pt x="73563" y="31916"/>
                  </a:lnTo>
                  <a:lnTo>
                    <a:pt x="74100" y="27948"/>
                  </a:lnTo>
                  <a:lnTo>
                    <a:pt x="76855" y="23303"/>
                  </a:lnTo>
                  <a:lnTo>
                    <a:pt x="80619" y="17213"/>
                  </a:lnTo>
                  <a:lnTo>
                    <a:pt x="83208" y="12480"/>
                  </a:lnTo>
                  <a:lnTo>
                    <a:pt x="88890" y="8356"/>
                  </a:lnTo>
                  <a:lnTo>
                    <a:pt x="85461" y="3538"/>
                  </a:lnTo>
                  <a:lnTo>
                    <a:pt x="80497" y="0"/>
                  </a:lnTo>
                  <a:close/>
                </a:path>
                <a:path w="124460" h="173989">
                  <a:moveTo>
                    <a:pt x="91918" y="137925"/>
                  </a:moveTo>
                  <a:lnTo>
                    <a:pt x="30779" y="137925"/>
                  </a:lnTo>
                  <a:lnTo>
                    <a:pt x="46145" y="144184"/>
                  </a:lnTo>
                  <a:lnTo>
                    <a:pt x="65180" y="148517"/>
                  </a:lnTo>
                  <a:lnTo>
                    <a:pt x="87941" y="141911"/>
                  </a:lnTo>
                  <a:lnTo>
                    <a:pt x="91918" y="137925"/>
                  </a:lnTo>
                  <a:close/>
                </a:path>
                <a:path w="124460" h="173989">
                  <a:moveTo>
                    <a:pt x="91103" y="33047"/>
                  </a:moveTo>
                  <a:lnTo>
                    <a:pt x="83762" y="33989"/>
                  </a:lnTo>
                  <a:lnTo>
                    <a:pt x="79194" y="35933"/>
                  </a:lnTo>
                  <a:lnTo>
                    <a:pt x="76453" y="35976"/>
                  </a:lnTo>
                  <a:lnTo>
                    <a:pt x="102041" y="35976"/>
                  </a:lnTo>
                  <a:lnTo>
                    <a:pt x="91103" y="33047"/>
                  </a:lnTo>
                  <a:close/>
                </a:path>
              </a:pathLst>
            </a:custGeom>
            <a:solidFill>
              <a:srgbClr val="E3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84396" y="3796093"/>
              <a:ext cx="47625" cy="71120"/>
            </a:xfrm>
            <a:custGeom>
              <a:avLst/>
              <a:gdLst/>
              <a:ahLst/>
              <a:cxnLst/>
              <a:rect l="l" t="t" r="r" b="b"/>
              <a:pathLst>
                <a:path w="47625" h="71120">
                  <a:moveTo>
                    <a:pt x="13233" y="60706"/>
                  </a:moveTo>
                  <a:lnTo>
                    <a:pt x="10274" y="57734"/>
                  </a:lnTo>
                  <a:lnTo>
                    <a:pt x="2971" y="57734"/>
                  </a:lnTo>
                  <a:lnTo>
                    <a:pt x="0" y="60706"/>
                  </a:lnTo>
                  <a:lnTo>
                    <a:pt x="0" y="68021"/>
                  </a:lnTo>
                  <a:lnTo>
                    <a:pt x="2971" y="70993"/>
                  </a:lnTo>
                  <a:lnTo>
                    <a:pt x="10274" y="70993"/>
                  </a:lnTo>
                  <a:lnTo>
                    <a:pt x="13233" y="68021"/>
                  </a:lnTo>
                  <a:lnTo>
                    <a:pt x="13233" y="60706"/>
                  </a:lnTo>
                  <a:close/>
                </a:path>
                <a:path w="47625" h="71120">
                  <a:moveTo>
                    <a:pt x="27597" y="36830"/>
                  </a:moveTo>
                  <a:lnTo>
                    <a:pt x="27152" y="29527"/>
                  </a:lnTo>
                  <a:lnTo>
                    <a:pt x="24028" y="26720"/>
                  </a:lnTo>
                  <a:lnTo>
                    <a:pt x="16738" y="27152"/>
                  </a:lnTo>
                  <a:lnTo>
                    <a:pt x="13944" y="30302"/>
                  </a:lnTo>
                  <a:lnTo>
                    <a:pt x="14376" y="37592"/>
                  </a:lnTo>
                  <a:lnTo>
                    <a:pt x="17513" y="40386"/>
                  </a:lnTo>
                  <a:lnTo>
                    <a:pt x="24803" y="39966"/>
                  </a:lnTo>
                  <a:lnTo>
                    <a:pt x="27597" y="36830"/>
                  </a:lnTo>
                  <a:close/>
                </a:path>
                <a:path w="47625" h="71120">
                  <a:moveTo>
                    <a:pt x="36461" y="2844"/>
                  </a:moveTo>
                  <a:lnTo>
                    <a:pt x="33616" y="0"/>
                  </a:lnTo>
                  <a:lnTo>
                    <a:pt x="26606" y="0"/>
                  </a:lnTo>
                  <a:lnTo>
                    <a:pt x="23761" y="2844"/>
                  </a:lnTo>
                  <a:lnTo>
                    <a:pt x="23761" y="9855"/>
                  </a:lnTo>
                  <a:lnTo>
                    <a:pt x="26606" y="12700"/>
                  </a:lnTo>
                  <a:lnTo>
                    <a:pt x="33616" y="12700"/>
                  </a:lnTo>
                  <a:lnTo>
                    <a:pt x="36461" y="9855"/>
                  </a:lnTo>
                  <a:lnTo>
                    <a:pt x="36461" y="2844"/>
                  </a:lnTo>
                  <a:close/>
                </a:path>
                <a:path w="47625" h="71120">
                  <a:moveTo>
                    <a:pt x="46189" y="18415"/>
                  </a:moveTo>
                  <a:lnTo>
                    <a:pt x="43345" y="15570"/>
                  </a:lnTo>
                  <a:lnTo>
                    <a:pt x="36334" y="15570"/>
                  </a:lnTo>
                  <a:lnTo>
                    <a:pt x="33489" y="18415"/>
                  </a:lnTo>
                  <a:lnTo>
                    <a:pt x="33489" y="25425"/>
                  </a:lnTo>
                  <a:lnTo>
                    <a:pt x="36334" y="28270"/>
                  </a:lnTo>
                  <a:lnTo>
                    <a:pt x="43345" y="28270"/>
                  </a:lnTo>
                  <a:lnTo>
                    <a:pt x="46189" y="25425"/>
                  </a:lnTo>
                  <a:lnTo>
                    <a:pt x="46189" y="18415"/>
                  </a:lnTo>
                  <a:close/>
                </a:path>
                <a:path w="47625" h="71120">
                  <a:moveTo>
                    <a:pt x="47421" y="50838"/>
                  </a:moveTo>
                  <a:lnTo>
                    <a:pt x="41846" y="45262"/>
                  </a:lnTo>
                  <a:lnTo>
                    <a:pt x="28092" y="45250"/>
                  </a:lnTo>
                  <a:lnTo>
                    <a:pt x="22529" y="50838"/>
                  </a:lnTo>
                  <a:lnTo>
                    <a:pt x="22529" y="64630"/>
                  </a:lnTo>
                  <a:lnTo>
                    <a:pt x="28092" y="70218"/>
                  </a:lnTo>
                  <a:lnTo>
                    <a:pt x="41846" y="70218"/>
                  </a:lnTo>
                  <a:lnTo>
                    <a:pt x="47421" y="64630"/>
                  </a:lnTo>
                  <a:lnTo>
                    <a:pt x="47421" y="50838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66004" y="4092576"/>
              <a:ext cx="36830" cy="102870"/>
            </a:xfrm>
            <a:custGeom>
              <a:avLst/>
              <a:gdLst/>
              <a:ahLst/>
              <a:cxnLst/>
              <a:rect l="l" t="t" r="r" b="b"/>
              <a:pathLst>
                <a:path w="36829" h="102870">
                  <a:moveTo>
                    <a:pt x="25419" y="40295"/>
                  </a:moveTo>
                  <a:lnTo>
                    <a:pt x="16027" y="40295"/>
                  </a:lnTo>
                  <a:lnTo>
                    <a:pt x="20002" y="47593"/>
                  </a:lnTo>
                  <a:lnTo>
                    <a:pt x="22976" y="65500"/>
                  </a:lnTo>
                  <a:lnTo>
                    <a:pt x="25147" y="84815"/>
                  </a:lnTo>
                  <a:lnTo>
                    <a:pt x="26713" y="96338"/>
                  </a:lnTo>
                  <a:lnTo>
                    <a:pt x="28493" y="102418"/>
                  </a:lnTo>
                  <a:lnTo>
                    <a:pt x="36334" y="96338"/>
                  </a:lnTo>
                  <a:lnTo>
                    <a:pt x="34181" y="82714"/>
                  </a:lnTo>
                  <a:lnTo>
                    <a:pt x="28454" y="52153"/>
                  </a:lnTo>
                  <a:lnTo>
                    <a:pt x="25419" y="40295"/>
                  </a:lnTo>
                  <a:close/>
                </a:path>
                <a:path w="36829" h="102870">
                  <a:moveTo>
                    <a:pt x="349" y="31726"/>
                  </a:moveTo>
                  <a:lnTo>
                    <a:pt x="0" y="43862"/>
                  </a:lnTo>
                  <a:lnTo>
                    <a:pt x="9977" y="41732"/>
                  </a:lnTo>
                  <a:lnTo>
                    <a:pt x="16027" y="40295"/>
                  </a:lnTo>
                  <a:lnTo>
                    <a:pt x="25419" y="40295"/>
                  </a:lnTo>
                  <a:lnTo>
                    <a:pt x="24869" y="38146"/>
                  </a:lnTo>
                  <a:lnTo>
                    <a:pt x="16027" y="38146"/>
                  </a:lnTo>
                  <a:lnTo>
                    <a:pt x="3915" y="35293"/>
                  </a:lnTo>
                  <a:lnTo>
                    <a:pt x="349" y="31726"/>
                  </a:lnTo>
                  <a:close/>
                </a:path>
                <a:path w="36829" h="102870">
                  <a:moveTo>
                    <a:pt x="4508" y="0"/>
                  </a:moveTo>
                  <a:lnTo>
                    <a:pt x="3776" y="3067"/>
                  </a:lnTo>
                  <a:lnTo>
                    <a:pt x="5517" y="7606"/>
                  </a:lnTo>
                  <a:lnTo>
                    <a:pt x="6758" y="9936"/>
                  </a:lnTo>
                  <a:lnTo>
                    <a:pt x="16027" y="21717"/>
                  </a:lnTo>
                  <a:lnTo>
                    <a:pt x="16027" y="38146"/>
                  </a:lnTo>
                  <a:lnTo>
                    <a:pt x="24869" y="38146"/>
                  </a:lnTo>
                  <a:lnTo>
                    <a:pt x="20255" y="20120"/>
                  </a:lnTo>
                  <a:lnTo>
                    <a:pt x="10685" y="2080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rgbClr val="E3F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21441" y="4048521"/>
              <a:ext cx="66040" cy="123189"/>
            </a:xfrm>
            <a:custGeom>
              <a:avLst/>
              <a:gdLst/>
              <a:ahLst/>
              <a:cxnLst/>
              <a:rect l="l" t="t" r="r" b="b"/>
              <a:pathLst>
                <a:path w="66039" h="123189">
                  <a:moveTo>
                    <a:pt x="43920" y="0"/>
                  </a:moveTo>
                  <a:lnTo>
                    <a:pt x="28381" y="2619"/>
                  </a:lnTo>
                  <a:lnTo>
                    <a:pt x="13887" y="14755"/>
                  </a:lnTo>
                  <a:lnTo>
                    <a:pt x="3940" y="36181"/>
                  </a:lnTo>
                  <a:lnTo>
                    <a:pt x="0" y="61625"/>
                  </a:lnTo>
                  <a:lnTo>
                    <a:pt x="2455" y="86342"/>
                  </a:lnTo>
                  <a:lnTo>
                    <a:pt x="11695" y="105589"/>
                  </a:lnTo>
                  <a:lnTo>
                    <a:pt x="23973" y="117081"/>
                  </a:lnTo>
                  <a:lnTo>
                    <a:pt x="35269" y="122400"/>
                  </a:lnTo>
                  <a:lnTo>
                    <a:pt x="45552" y="122599"/>
                  </a:lnTo>
                  <a:lnTo>
                    <a:pt x="54790" y="118730"/>
                  </a:lnTo>
                  <a:lnTo>
                    <a:pt x="60894" y="109877"/>
                  </a:lnTo>
                  <a:lnTo>
                    <a:pt x="59027" y="98113"/>
                  </a:lnTo>
                  <a:lnTo>
                    <a:pt x="54511" y="82967"/>
                  </a:lnTo>
                  <a:lnTo>
                    <a:pt x="52669" y="63963"/>
                  </a:lnTo>
                  <a:lnTo>
                    <a:pt x="56200" y="47003"/>
                  </a:lnTo>
                  <a:lnTo>
                    <a:pt x="61785" y="35513"/>
                  </a:lnTo>
                  <a:lnTo>
                    <a:pt x="65689" y="25267"/>
                  </a:lnTo>
                  <a:lnTo>
                    <a:pt x="64171" y="12035"/>
                  </a:lnTo>
                  <a:lnTo>
                    <a:pt x="57014" y="4078"/>
                  </a:lnTo>
                  <a:lnTo>
                    <a:pt x="43920" y="0"/>
                  </a:lnTo>
                  <a:close/>
                </a:path>
              </a:pathLst>
            </a:custGeom>
            <a:solidFill>
              <a:srgbClr val="C2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004697" y="4092576"/>
              <a:ext cx="36830" cy="102870"/>
            </a:xfrm>
            <a:custGeom>
              <a:avLst/>
              <a:gdLst/>
              <a:ahLst/>
              <a:cxnLst/>
              <a:rect l="l" t="t" r="r" b="b"/>
              <a:pathLst>
                <a:path w="36829" h="102870">
                  <a:moveTo>
                    <a:pt x="31823" y="0"/>
                  </a:moveTo>
                  <a:lnTo>
                    <a:pt x="7880" y="52153"/>
                  </a:lnTo>
                  <a:lnTo>
                    <a:pt x="0" y="96338"/>
                  </a:lnTo>
                  <a:lnTo>
                    <a:pt x="7830" y="102418"/>
                  </a:lnTo>
                  <a:lnTo>
                    <a:pt x="9612" y="96338"/>
                  </a:lnTo>
                  <a:lnTo>
                    <a:pt x="11184" y="84815"/>
                  </a:lnTo>
                  <a:lnTo>
                    <a:pt x="13355" y="65500"/>
                  </a:lnTo>
                  <a:lnTo>
                    <a:pt x="16326" y="47593"/>
                  </a:lnTo>
                  <a:lnTo>
                    <a:pt x="20297" y="40295"/>
                  </a:lnTo>
                  <a:lnTo>
                    <a:pt x="36229" y="40295"/>
                  </a:lnTo>
                  <a:lnTo>
                    <a:pt x="36168" y="38146"/>
                  </a:lnTo>
                  <a:lnTo>
                    <a:pt x="20302" y="38146"/>
                  </a:lnTo>
                  <a:lnTo>
                    <a:pt x="20302" y="21717"/>
                  </a:lnTo>
                  <a:lnTo>
                    <a:pt x="29575" y="9936"/>
                  </a:lnTo>
                  <a:lnTo>
                    <a:pt x="30816" y="7606"/>
                  </a:lnTo>
                  <a:lnTo>
                    <a:pt x="32556" y="3067"/>
                  </a:lnTo>
                  <a:lnTo>
                    <a:pt x="31823" y="0"/>
                  </a:lnTo>
                  <a:close/>
                </a:path>
                <a:path w="36829" h="102870">
                  <a:moveTo>
                    <a:pt x="36229" y="40295"/>
                  </a:moveTo>
                  <a:lnTo>
                    <a:pt x="20297" y="40295"/>
                  </a:lnTo>
                  <a:lnTo>
                    <a:pt x="26358" y="41732"/>
                  </a:lnTo>
                  <a:lnTo>
                    <a:pt x="36330" y="43862"/>
                  </a:lnTo>
                  <a:lnTo>
                    <a:pt x="36229" y="40295"/>
                  </a:lnTo>
                  <a:close/>
                </a:path>
                <a:path w="36829" h="102870">
                  <a:moveTo>
                    <a:pt x="35985" y="31726"/>
                  </a:moveTo>
                  <a:lnTo>
                    <a:pt x="32414" y="35293"/>
                  </a:lnTo>
                  <a:lnTo>
                    <a:pt x="20302" y="38146"/>
                  </a:lnTo>
                  <a:lnTo>
                    <a:pt x="36168" y="38146"/>
                  </a:lnTo>
                  <a:lnTo>
                    <a:pt x="35985" y="31726"/>
                  </a:lnTo>
                  <a:close/>
                </a:path>
              </a:pathLst>
            </a:custGeom>
            <a:solidFill>
              <a:srgbClr val="E3F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019908" y="4048521"/>
              <a:ext cx="66040" cy="123189"/>
            </a:xfrm>
            <a:custGeom>
              <a:avLst/>
              <a:gdLst/>
              <a:ahLst/>
              <a:cxnLst/>
              <a:rect l="l" t="t" r="r" b="b"/>
              <a:pathLst>
                <a:path w="66039" h="123189">
                  <a:moveTo>
                    <a:pt x="21772" y="0"/>
                  </a:moveTo>
                  <a:lnTo>
                    <a:pt x="8677" y="4078"/>
                  </a:lnTo>
                  <a:lnTo>
                    <a:pt x="1519" y="12035"/>
                  </a:lnTo>
                  <a:lnTo>
                    <a:pt x="0" y="25267"/>
                  </a:lnTo>
                  <a:lnTo>
                    <a:pt x="3898" y="35513"/>
                  </a:lnTo>
                  <a:lnTo>
                    <a:pt x="9480" y="47003"/>
                  </a:lnTo>
                  <a:lnTo>
                    <a:pt x="13012" y="63963"/>
                  </a:lnTo>
                  <a:lnTo>
                    <a:pt x="11172" y="82967"/>
                  </a:lnTo>
                  <a:lnTo>
                    <a:pt x="6656" y="98113"/>
                  </a:lnTo>
                  <a:lnTo>
                    <a:pt x="4789" y="109877"/>
                  </a:lnTo>
                  <a:lnTo>
                    <a:pt x="10896" y="118730"/>
                  </a:lnTo>
                  <a:lnTo>
                    <a:pt x="20136" y="122599"/>
                  </a:lnTo>
                  <a:lnTo>
                    <a:pt x="30418" y="122400"/>
                  </a:lnTo>
                  <a:lnTo>
                    <a:pt x="41714" y="117081"/>
                  </a:lnTo>
                  <a:lnTo>
                    <a:pt x="53996" y="105589"/>
                  </a:lnTo>
                  <a:lnTo>
                    <a:pt x="63235" y="86342"/>
                  </a:lnTo>
                  <a:lnTo>
                    <a:pt x="65690" y="61625"/>
                  </a:lnTo>
                  <a:lnTo>
                    <a:pt x="61749" y="36181"/>
                  </a:lnTo>
                  <a:lnTo>
                    <a:pt x="51804" y="14755"/>
                  </a:lnTo>
                  <a:lnTo>
                    <a:pt x="37312" y="2619"/>
                  </a:lnTo>
                  <a:lnTo>
                    <a:pt x="21772" y="0"/>
                  </a:lnTo>
                  <a:close/>
                </a:path>
              </a:pathLst>
            </a:custGeom>
            <a:solidFill>
              <a:srgbClr val="E3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02975" y="4970674"/>
              <a:ext cx="2246630" cy="28575"/>
            </a:xfrm>
            <a:custGeom>
              <a:avLst/>
              <a:gdLst/>
              <a:ahLst/>
              <a:cxnLst/>
              <a:rect l="l" t="t" r="r" b="b"/>
              <a:pathLst>
                <a:path w="2246629" h="28575">
                  <a:moveTo>
                    <a:pt x="2246057" y="0"/>
                  </a:moveTo>
                  <a:lnTo>
                    <a:pt x="0" y="0"/>
                  </a:lnTo>
                  <a:lnTo>
                    <a:pt x="0" y="28163"/>
                  </a:lnTo>
                  <a:lnTo>
                    <a:pt x="2246057" y="28163"/>
                  </a:lnTo>
                  <a:lnTo>
                    <a:pt x="2246057" y="0"/>
                  </a:lnTo>
                  <a:close/>
                </a:path>
              </a:pathLst>
            </a:custGeom>
            <a:solidFill>
              <a:srgbClr val="0418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8694" y="3488397"/>
              <a:ext cx="1356619" cy="1494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6431" y="4075274"/>
            <a:ext cx="4114165" cy="1068705"/>
          </a:xfrm>
          <a:custGeom>
            <a:avLst/>
            <a:gdLst/>
            <a:ahLst/>
            <a:cxnLst/>
            <a:rect l="l" t="t" r="r" b="b"/>
            <a:pathLst>
              <a:path w="4114165" h="1068704">
                <a:moveTo>
                  <a:pt x="2056845" y="0"/>
                </a:moveTo>
                <a:lnTo>
                  <a:pt x="2008518" y="455"/>
                </a:lnTo>
                <a:lnTo>
                  <a:pt x="1960413" y="1815"/>
                </a:lnTo>
                <a:lnTo>
                  <a:pt x="1912537" y="4072"/>
                </a:lnTo>
                <a:lnTo>
                  <a:pt x="1864899" y="7218"/>
                </a:lnTo>
                <a:lnTo>
                  <a:pt x="1817507" y="11244"/>
                </a:lnTo>
                <a:lnTo>
                  <a:pt x="1770369" y="16143"/>
                </a:lnTo>
                <a:lnTo>
                  <a:pt x="1723492" y="21906"/>
                </a:lnTo>
                <a:lnTo>
                  <a:pt x="1676886" y="28525"/>
                </a:lnTo>
                <a:lnTo>
                  <a:pt x="1630559" y="35992"/>
                </a:lnTo>
                <a:lnTo>
                  <a:pt x="1584518" y="44299"/>
                </a:lnTo>
                <a:lnTo>
                  <a:pt x="1538771" y="53438"/>
                </a:lnTo>
                <a:lnTo>
                  <a:pt x="1493327" y="63401"/>
                </a:lnTo>
                <a:lnTo>
                  <a:pt x="1448195" y="74179"/>
                </a:lnTo>
                <a:lnTo>
                  <a:pt x="1403381" y="85764"/>
                </a:lnTo>
                <a:lnTo>
                  <a:pt x="1358894" y="98148"/>
                </a:lnTo>
                <a:lnTo>
                  <a:pt x="1314743" y="111324"/>
                </a:lnTo>
                <a:lnTo>
                  <a:pt x="1270935" y="125282"/>
                </a:lnTo>
                <a:lnTo>
                  <a:pt x="1227479" y="140016"/>
                </a:lnTo>
                <a:lnTo>
                  <a:pt x="1184383" y="155516"/>
                </a:lnTo>
                <a:lnTo>
                  <a:pt x="1141654" y="171774"/>
                </a:lnTo>
                <a:lnTo>
                  <a:pt x="1099302" y="188783"/>
                </a:lnTo>
                <a:lnTo>
                  <a:pt x="1057334" y="206534"/>
                </a:lnTo>
                <a:lnTo>
                  <a:pt x="1015757" y="225019"/>
                </a:lnTo>
                <a:lnTo>
                  <a:pt x="974582" y="244230"/>
                </a:lnTo>
                <a:lnTo>
                  <a:pt x="933815" y="264158"/>
                </a:lnTo>
                <a:lnTo>
                  <a:pt x="893465" y="284797"/>
                </a:lnTo>
                <a:lnTo>
                  <a:pt x="853539" y="306137"/>
                </a:lnTo>
                <a:lnTo>
                  <a:pt x="814047" y="328170"/>
                </a:lnTo>
                <a:lnTo>
                  <a:pt x="774995" y="350889"/>
                </a:lnTo>
                <a:lnTo>
                  <a:pt x="736393" y="374285"/>
                </a:lnTo>
                <a:lnTo>
                  <a:pt x="698249" y="398350"/>
                </a:lnTo>
                <a:lnTo>
                  <a:pt x="660569" y="423075"/>
                </a:lnTo>
                <a:lnTo>
                  <a:pt x="623364" y="448454"/>
                </a:lnTo>
                <a:lnTo>
                  <a:pt x="586640" y="474477"/>
                </a:lnTo>
                <a:lnTo>
                  <a:pt x="550407" y="501136"/>
                </a:lnTo>
                <a:lnTo>
                  <a:pt x="514671" y="528424"/>
                </a:lnTo>
                <a:lnTo>
                  <a:pt x="479442" y="556332"/>
                </a:lnTo>
                <a:lnTo>
                  <a:pt x="444727" y="584852"/>
                </a:lnTo>
                <a:lnTo>
                  <a:pt x="410534" y="613975"/>
                </a:lnTo>
                <a:lnTo>
                  <a:pt x="376872" y="643695"/>
                </a:lnTo>
                <a:lnTo>
                  <a:pt x="343749" y="674002"/>
                </a:lnTo>
                <a:lnTo>
                  <a:pt x="311173" y="704889"/>
                </a:lnTo>
                <a:lnTo>
                  <a:pt x="279152" y="736346"/>
                </a:lnTo>
                <a:lnTo>
                  <a:pt x="247694" y="768368"/>
                </a:lnTo>
                <a:lnTo>
                  <a:pt x="216808" y="800944"/>
                </a:lnTo>
                <a:lnTo>
                  <a:pt x="186500" y="834067"/>
                </a:lnTo>
                <a:lnTo>
                  <a:pt x="156781" y="867729"/>
                </a:lnTo>
                <a:lnTo>
                  <a:pt x="127657" y="901921"/>
                </a:lnTo>
                <a:lnTo>
                  <a:pt x="99137" y="936636"/>
                </a:lnTo>
                <a:lnTo>
                  <a:pt x="71230" y="971865"/>
                </a:lnTo>
                <a:lnTo>
                  <a:pt x="43942" y="1007601"/>
                </a:lnTo>
                <a:lnTo>
                  <a:pt x="17282" y="1043835"/>
                </a:lnTo>
                <a:lnTo>
                  <a:pt x="0" y="1068225"/>
                </a:lnTo>
                <a:lnTo>
                  <a:pt x="4113700" y="1068225"/>
                </a:lnTo>
                <a:lnTo>
                  <a:pt x="4069758" y="1007601"/>
                </a:lnTo>
                <a:lnTo>
                  <a:pt x="4042470" y="971865"/>
                </a:lnTo>
                <a:lnTo>
                  <a:pt x="4014562" y="936636"/>
                </a:lnTo>
                <a:lnTo>
                  <a:pt x="3986042" y="901921"/>
                </a:lnTo>
                <a:lnTo>
                  <a:pt x="3956919" y="867729"/>
                </a:lnTo>
                <a:lnTo>
                  <a:pt x="3927199" y="834067"/>
                </a:lnTo>
                <a:lnTo>
                  <a:pt x="3896892" y="800944"/>
                </a:lnTo>
                <a:lnTo>
                  <a:pt x="3866005" y="768368"/>
                </a:lnTo>
                <a:lnTo>
                  <a:pt x="3834547" y="736346"/>
                </a:lnTo>
                <a:lnTo>
                  <a:pt x="3802526" y="704889"/>
                </a:lnTo>
                <a:lnTo>
                  <a:pt x="3769950" y="674002"/>
                </a:lnTo>
                <a:lnTo>
                  <a:pt x="3736827" y="643695"/>
                </a:lnTo>
                <a:lnTo>
                  <a:pt x="3703165" y="613975"/>
                </a:lnTo>
                <a:lnTo>
                  <a:pt x="3668972" y="584852"/>
                </a:lnTo>
                <a:lnTo>
                  <a:pt x="3634257" y="556332"/>
                </a:lnTo>
                <a:lnTo>
                  <a:pt x="3599027" y="528424"/>
                </a:lnTo>
                <a:lnTo>
                  <a:pt x="3563292" y="501136"/>
                </a:lnTo>
                <a:lnTo>
                  <a:pt x="3527058" y="474477"/>
                </a:lnTo>
                <a:lnTo>
                  <a:pt x="3490334" y="448454"/>
                </a:lnTo>
                <a:lnTo>
                  <a:pt x="3453129" y="423075"/>
                </a:lnTo>
                <a:lnTo>
                  <a:pt x="3415449" y="398350"/>
                </a:lnTo>
                <a:lnTo>
                  <a:pt x="3377304" y="374285"/>
                </a:lnTo>
                <a:lnTo>
                  <a:pt x="3338702" y="350889"/>
                </a:lnTo>
                <a:lnTo>
                  <a:pt x="3299651" y="328170"/>
                </a:lnTo>
                <a:lnTo>
                  <a:pt x="3260158" y="306137"/>
                </a:lnTo>
                <a:lnTo>
                  <a:pt x="3220233" y="284797"/>
                </a:lnTo>
                <a:lnTo>
                  <a:pt x="3179882" y="264158"/>
                </a:lnTo>
                <a:lnTo>
                  <a:pt x="3139115" y="244230"/>
                </a:lnTo>
                <a:lnTo>
                  <a:pt x="3097939" y="225019"/>
                </a:lnTo>
                <a:lnTo>
                  <a:pt x="3056363" y="206534"/>
                </a:lnTo>
                <a:lnTo>
                  <a:pt x="3014394" y="188783"/>
                </a:lnTo>
                <a:lnTo>
                  <a:pt x="2972042" y="171774"/>
                </a:lnTo>
                <a:lnTo>
                  <a:pt x="2929313" y="155516"/>
                </a:lnTo>
                <a:lnTo>
                  <a:pt x="2886216" y="140016"/>
                </a:lnTo>
                <a:lnTo>
                  <a:pt x="2842760" y="125282"/>
                </a:lnTo>
                <a:lnTo>
                  <a:pt x="2798952" y="111324"/>
                </a:lnTo>
                <a:lnTo>
                  <a:pt x="2754801" y="98148"/>
                </a:lnTo>
                <a:lnTo>
                  <a:pt x="2710314" y="85764"/>
                </a:lnTo>
                <a:lnTo>
                  <a:pt x="2665500" y="74179"/>
                </a:lnTo>
                <a:lnTo>
                  <a:pt x="2620367" y="63401"/>
                </a:lnTo>
                <a:lnTo>
                  <a:pt x="2574923" y="53438"/>
                </a:lnTo>
                <a:lnTo>
                  <a:pt x="2529176" y="44299"/>
                </a:lnTo>
                <a:lnTo>
                  <a:pt x="2483135" y="35992"/>
                </a:lnTo>
                <a:lnTo>
                  <a:pt x="2436807" y="28525"/>
                </a:lnTo>
                <a:lnTo>
                  <a:pt x="2390200" y="21906"/>
                </a:lnTo>
                <a:lnTo>
                  <a:pt x="2343324" y="16143"/>
                </a:lnTo>
                <a:lnTo>
                  <a:pt x="2296185" y="11244"/>
                </a:lnTo>
                <a:lnTo>
                  <a:pt x="2248792" y="7218"/>
                </a:lnTo>
                <a:lnTo>
                  <a:pt x="2201154" y="4072"/>
                </a:lnTo>
                <a:lnTo>
                  <a:pt x="2153278" y="1815"/>
                </a:lnTo>
                <a:lnTo>
                  <a:pt x="2105172" y="455"/>
                </a:lnTo>
                <a:lnTo>
                  <a:pt x="2056845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2640" y="5082497"/>
            <a:ext cx="99695" cy="61594"/>
          </a:xfrm>
          <a:custGeom>
            <a:avLst/>
            <a:gdLst/>
            <a:ahLst/>
            <a:cxnLst/>
            <a:rect l="l" t="t" r="r" b="b"/>
            <a:pathLst>
              <a:path w="99695" h="61595">
                <a:moveTo>
                  <a:pt x="49617" y="0"/>
                </a:moveTo>
                <a:lnTo>
                  <a:pt x="30303" y="3899"/>
                </a:lnTo>
                <a:lnTo>
                  <a:pt x="14531" y="14534"/>
                </a:lnTo>
                <a:lnTo>
                  <a:pt x="3898" y="30306"/>
                </a:lnTo>
                <a:lnTo>
                  <a:pt x="0" y="49617"/>
                </a:lnTo>
                <a:lnTo>
                  <a:pt x="2298" y="61002"/>
                </a:lnTo>
                <a:lnTo>
                  <a:pt x="96930" y="61002"/>
                </a:lnTo>
                <a:lnTo>
                  <a:pt x="99228" y="49617"/>
                </a:lnTo>
                <a:lnTo>
                  <a:pt x="95330" y="30306"/>
                </a:lnTo>
                <a:lnTo>
                  <a:pt x="84699" y="14534"/>
                </a:lnTo>
                <a:lnTo>
                  <a:pt x="68930" y="3899"/>
                </a:lnTo>
                <a:lnTo>
                  <a:pt x="49617" y="0"/>
                </a:lnTo>
                <a:close/>
              </a:path>
            </a:pathLst>
          </a:custGeom>
          <a:solidFill>
            <a:srgbClr val="0082B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40" y="4839797"/>
            <a:ext cx="99228" cy="992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640" y="4597080"/>
            <a:ext cx="99228" cy="9923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7083" y="5082497"/>
            <a:ext cx="99695" cy="61594"/>
          </a:xfrm>
          <a:custGeom>
            <a:avLst/>
            <a:gdLst/>
            <a:ahLst/>
            <a:cxnLst/>
            <a:rect l="l" t="t" r="r" b="b"/>
            <a:pathLst>
              <a:path w="99695" h="61595">
                <a:moveTo>
                  <a:pt x="49617" y="0"/>
                </a:moveTo>
                <a:lnTo>
                  <a:pt x="30303" y="3899"/>
                </a:lnTo>
                <a:lnTo>
                  <a:pt x="14531" y="14534"/>
                </a:lnTo>
                <a:lnTo>
                  <a:pt x="3898" y="30306"/>
                </a:lnTo>
                <a:lnTo>
                  <a:pt x="0" y="49617"/>
                </a:lnTo>
                <a:lnTo>
                  <a:pt x="2298" y="61002"/>
                </a:lnTo>
                <a:lnTo>
                  <a:pt x="96930" y="61002"/>
                </a:lnTo>
                <a:lnTo>
                  <a:pt x="99228" y="49617"/>
                </a:lnTo>
                <a:lnTo>
                  <a:pt x="95330" y="30306"/>
                </a:lnTo>
                <a:lnTo>
                  <a:pt x="84699" y="14534"/>
                </a:lnTo>
                <a:lnTo>
                  <a:pt x="68930" y="3899"/>
                </a:lnTo>
                <a:lnTo>
                  <a:pt x="49617" y="0"/>
                </a:lnTo>
                <a:close/>
              </a:path>
            </a:pathLst>
          </a:custGeom>
          <a:solidFill>
            <a:srgbClr val="0082B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83" y="4839797"/>
            <a:ext cx="99228" cy="992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083" y="4597080"/>
            <a:ext cx="99228" cy="9923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6454" y="5082497"/>
            <a:ext cx="99695" cy="61594"/>
          </a:xfrm>
          <a:custGeom>
            <a:avLst/>
            <a:gdLst/>
            <a:ahLst/>
            <a:cxnLst/>
            <a:rect l="l" t="t" r="r" b="b"/>
            <a:pathLst>
              <a:path w="99695" h="61595">
                <a:moveTo>
                  <a:pt x="49617" y="0"/>
                </a:moveTo>
                <a:lnTo>
                  <a:pt x="30303" y="3899"/>
                </a:lnTo>
                <a:lnTo>
                  <a:pt x="14531" y="14534"/>
                </a:lnTo>
                <a:lnTo>
                  <a:pt x="3898" y="30306"/>
                </a:lnTo>
                <a:lnTo>
                  <a:pt x="0" y="49617"/>
                </a:lnTo>
                <a:lnTo>
                  <a:pt x="2298" y="61002"/>
                </a:lnTo>
                <a:lnTo>
                  <a:pt x="96930" y="61002"/>
                </a:lnTo>
                <a:lnTo>
                  <a:pt x="99228" y="49617"/>
                </a:lnTo>
                <a:lnTo>
                  <a:pt x="95330" y="30306"/>
                </a:lnTo>
                <a:lnTo>
                  <a:pt x="84699" y="14534"/>
                </a:lnTo>
                <a:lnTo>
                  <a:pt x="68930" y="3899"/>
                </a:lnTo>
                <a:lnTo>
                  <a:pt x="49617" y="0"/>
                </a:lnTo>
                <a:close/>
              </a:path>
            </a:pathLst>
          </a:custGeom>
          <a:solidFill>
            <a:srgbClr val="0082B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54" y="4839797"/>
            <a:ext cx="99228" cy="992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54" y="4597080"/>
            <a:ext cx="99228" cy="992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083" y="4354473"/>
            <a:ext cx="99228" cy="992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640" y="4354473"/>
            <a:ext cx="99228" cy="992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54" y="4354473"/>
            <a:ext cx="99228" cy="9923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755926" y="206666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243217" y="82207"/>
                </a:moveTo>
                <a:lnTo>
                  <a:pt x="161023" y="82207"/>
                </a:lnTo>
                <a:lnTo>
                  <a:pt x="161023" y="0"/>
                </a:lnTo>
                <a:lnTo>
                  <a:pt x="82194" y="0"/>
                </a:lnTo>
                <a:lnTo>
                  <a:pt x="82194" y="82207"/>
                </a:lnTo>
                <a:lnTo>
                  <a:pt x="0" y="82207"/>
                </a:lnTo>
                <a:lnTo>
                  <a:pt x="0" y="161036"/>
                </a:lnTo>
                <a:lnTo>
                  <a:pt x="82194" y="161036"/>
                </a:lnTo>
                <a:lnTo>
                  <a:pt x="82194" y="243230"/>
                </a:lnTo>
                <a:lnTo>
                  <a:pt x="161023" y="243230"/>
                </a:lnTo>
                <a:lnTo>
                  <a:pt x="161023" y="161036"/>
                </a:lnTo>
                <a:lnTo>
                  <a:pt x="243217" y="161036"/>
                </a:lnTo>
                <a:lnTo>
                  <a:pt x="243217" y="82207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66976" y="781418"/>
            <a:ext cx="434340" cy="434340"/>
          </a:xfrm>
          <a:custGeom>
            <a:avLst/>
            <a:gdLst/>
            <a:ahLst/>
            <a:cxnLst/>
            <a:rect l="l" t="t" r="r" b="b"/>
            <a:pathLst>
              <a:path w="434340" h="434340">
                <a:moveTo>
                  <a:pt x="433793" y="146596"/>
                </a:moveTo>
                <a:lnTo>
                  <a:pt x="287185" y="146596"/>
                </a:lnTo>
                <a:lnTo>
                  <a:pt x="287185" y="0"/>
                </a:lnTo>
                <a:lnTo>
                  <a:pt x="146596" y="0"/>
                </a:lnTo>
                <a:lnTo>
                  <a:pt x="146596" y="146596"/>
                </a:lnTo>
                <a:lnTo>
                  <a:pt x="0" y="146596"/>
                </a:lnTo>
                <a:lnTo>
                  <a:pt x="0" y="287185"/>
                </a:lnTo>
                <a:lnTo>
                  <a:pt x="146596" y="287185"/>
                </a:lnTo>
                <a:lnTo>
                  <a:pt x="146596" y="433781"/>
                </a:lnTo>
                <a:lnTo>
                  <a:pt x="287185" y="433781"/>
                </a:lnTo>
                <a:lnTo>
                  <a:pt x="287185" y="287185"/>
                </a:lnTo>
                <a:lnTo>
                  <a:pt x="433793" y="287185"/>
                </a:lnTo>
                <a:lnTo>
                  <a:pt x="433793" y="146596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90751" y="359803"/>
            <a:ext cx="147320" cy="147320"/>
          </a:xfrm>
          <a:custGeom>
            <a:avLst/>
            <a:gdLst/>
            <a:ahLst/>
            <a:cxnLst/>
            <a:rect l="l" t="t" r="r" b="b"/>
            <a:pathLst>
              <a:path w="147320" h="147320">
                <a:moveTo>
                  <a:pt x="147243" y="49771"/>
                </a:moveTo>
                <a:lnTo>
                  <a:pt x="97472" y="49771"/>
                </a:lnTo>
                <a:lnTo>
                  <a:pt x="97472" y="0"/>
                </a:lnTo>
                <a:lnTo>
                  <a:pt x="49758" y="0"/>
                </a:lnTo>
                <a:lnTo>
                  <a:pt x="49758" y="49771"/>
                </a:lnTo>
                <a:lnTo>
                  <a:pt x="0" y="49771"/>
                </a:lnTo>
                <a:lnTo>
                  <a:pt x="0" y="97485"/>
                </a:lnTo>
                <a:lnTo>
                  <a:pt x="49758" y="97485"/>
                </a:lnTo>
                <a:lnTo>
                  <a:pt x="49758" y="147243"/>
                </a:lnTo>
                <a:lnTo>
                  <a:pt x="97472" y="147243"/>
                </a:lnTo>
                <a:lnTo>
                  <a:pt x="97472" y="97485"/>
                </a:lnTo>
                <a:lnTo>
                  <a:pt x="147243" y="97485"/>
                </a:lnTo>
                <a:lnTo>
                  <a:pt x="147243" y="49771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0" y="0"/>
            <a:ext cx="5010785" cy="4408170"/>
            <a:chOff x="0" y="0"/>
            <a:chExt cx="5010785" cy="4408170"/>
          </a:xfrm>
        </p:grpSpPr>
        <p:sp>
          <p:nvSpPr>
            <p:cNvPr id="19" name="object 19"/>
            <p:cNvSpPr/>
            <p:nvPr/>
          </p:nvSpPr>
          <p:spPr>
            <a:xfrm>
              <a:off x="0" y="0"/>
              <a:ext cx="5010785" cy="3448050"/>
            </a:xfrm>
            <a:custGeom>
              <a:avLst/>
              <a:gdLst/>
              <a:ahLst/>
              <a:cxnLst/>
              <a:rect l="l" t="t" r="r" b="b"/>
              <a:pathLst>
                <a:path w="5010785" h="3448050">
                  <a:moveTo>
                    <a:pt x="4984337" y="0"/>
                  </a:moveTo>
                  <a:lnTo>
                    <a:pt x="0" y="0"/>
                  </a:lnTo>
                  <a:lnTo>
                    <a:pt x="0" y="2731041"/>
                  </a:lnTo>
                  <a:lnTo>
                    <a:pt x="42704" y="2766484"/>
                  </a:lnTo>
                  <a:lnTo>
                    <a:pt x="77860" y="2794638"/>
                  </a:lnTo>
                  <a:lnTo>
                    <a:pt x="113438" y="2822281"/>
                  </a:lnTo>
                  <a:lnTo>
                    <a:pt x="149432" y="2849407"/>
                  </a:lnTo>
                  <a:lnTo>
                    <a:pt x="185838" y="2876011"/>
                  </a:lnTo>
                  <a:lnTo>
                    <a:pt x="222649" y="2902086"/>
                  </a:lnTo>
                  <a:lnTo>
                    <a:pt x="259859" y="2927628"/>
                  </a:lnTo>
                  <a:lnTo>
                    <a:pt x="297464" y="2952630"/>
                  </a:lnTo>
                  <a:lnTo>
                    <a:pt x="335458" y="2977088"/>
                  </a:lnTo>
                  <a:lnTo>
                    <a:pt x="373835" y="3000995"/>
                  </a:lnTo>
                  <a:lnTo>
                    <a:pt x="412589" y="3024346"/>
                  </a:lnTo>
                  <a:lnTo>
                    <a:pt x="451715" y="3047136"/>
                  </a:lnTo>
                  <a:lnTo>
                    <a:pt x="491208" y="3069358"/>
                  </a:lnTo>
                  <a:lnTo>
                    <a:pt x="531061" y="3091008"/>
                  </a:lnTo>
                  <a:lnTo>
                    <a:pt x="571270" y="3112079"/>
                  </a:lnTo>
                  <a:lnTo>
                    <a:pt x="611828" y="3132567"/>
                  </a:lnTo>
                  <a:lnTo>
                    <a:pt x="652731" y="3152465"/>
                  </a:lnTo>
                  <a:lnTo>
                    <a:pt x="693971" y="3171768"/>
                  </a:lnTo>
                  <a:lnTo>
                    <a:pt x="735545" y="3190470"/>
                  </a:lnTo>
                  <a:lnTo>
                    <a:pt x="777446" y="3208566"/>
                  </a:lnTo>
                  <a:lnTo>
                    <a:pt x="819669" y="3226051"/>
                  </a:lnTo>
                  <a:lnTo>
                    <a:pt x="862208" y="3242918"/>
                  </a:lnTo>
                  <a:lnTo>
                    <a:pt x="905058" y="3259162"/>
                  </a:lnTo>
                  <a:lnTo>
                    <a:pt x="948212" y="3274777"/>
                  </a:lnTo>
                  <a:lnTo>
                    <a:pt x="991666" y="3289759"/>
                  </a:lnTo>
                  <a:lnTo>
                    <a:pt x="1035414" y="3304101"/>
                  </a:lnTo>
                  <a:lnTo>
                    <a:pt x="1079451" y="3317797"/>
                  </a:lnTo>
                  <a:lnTo>
                    <a:pt x="1123769" y="3330843"/>
                  </a:lnTo>
                  <a:lnTo>
                    <a:pt x="1168366" y="3343232"/>
                  </a:lnTo>
                  <a:lnTo>
                    <a:pt x="1213233" y="3354960"/>
                  </a:lnTo>
                  <a:lnTo>
                    <a:pt x="1258367" y="3366020"/>
                  </a:lnTo>
                  <a:lnTo>
                    <a:pt x="1303761" y="3376407"/>
                  </a:lnTo>
                  <a:lnTo>
                    <a:pt x="1349410" y="3386115"/>
                  </a:lnTo>
                  <a:lnTo>
                    <a:pt x="1395308" y="3395138"/>
                  </a:lnTo>
                  <a:lnTo>
                    <a:pt x="1441450" y="3403472"/>
                  </a:lnTo>
                  <a:lnTo>
                    <a:pt x="1487830" y="3411111"/>
                  </a:lnTo>
                  <a:lnTo>
                    <a:pt x="1534442" y="3418048"/>
                  </a:lnTo>
                  <a:lnTo>
                    <a:pt x="1581281" y="3424279"/>
                  </a:lnTo>
                  <a:lnTo>
                    <a:pt x="1628342" y="3429798"/>
                  </a:lnTo>
                  <a:lnTo>
                    <a:pt x="1675619" y="3434599"/>
                  </a:lnTo>
                  <a:lnTo>
                    <a:pt x="1723105" y="3438677"/>
                  </a:lnTo>
                  <a:lnTo>
                    <a:pt x="1770797" y="3442026"/>
                  </a:lnTo>
                  <a:lnTo>
                    <a:pt x="1818687" y="3444640"/>
                  </a:lnTo>
                  <a:lnTo>
                    <a:pt x="1866771" y="3446514"/>
                  </a:lnTo>
                  <a:lnTo>
                    <a:pt x="1915043" y="3447643"/>
                  </a:lnTo>
                  <a:lnTo>
                    <a:pt x="1963497" y="3448020"/>
                  </a:lnTo>
                  <a:lnTo>
                    <a:pt x="2011951" y="3447643"/>
                  </a:lnTo>
                  <a:lnTo>
                    <a:pt x="2060224" y="3446514"/>
                  </a:lnTo>
                  <a:lnTo>
                    <a:pt x="2108308" y="3444640"/>
                  </a:lnTo>
                  <a:lnTo>
                    <a:pt x="2156199" y="3442026"/>
                  </a:lnTo>
                  <a:lnTo>
                    <a:pt x="2203890" y="3438677"/>
                  </a:lnTo>
                  <a:lnTo>
                    <a:pt x="2251377" y="3434599"/>
                  </a:lnTo>
                  <a:lnTo>
                    <a:pt x="2298654" y="3429798"/>
                  </a:lnTo>
                  <a:lnTo>
                    <a:pt x="2345715" y="3424279"/>
                  </a:lnTo>
                  <a:lnTo>
                    <a:pt x="2392555" y="3418048"/>
                  </a:lnTo>
                  <a:lnTo>
                    <a:pt x="2439168" y="3411111"/>
                  </a:lnTo>
                  <a:lnTo>
                    <a:pt x="2485548" y="3403472"/>
                  </a:lnTo>
                  <a:lnTo>
                    <a:pt x="2531690" y="3395138"/>
                  </a:lnTo>
                  <a:lnTo>
                    <a:pt x="2577588" y="3386115"/>
                  </a:lnTo>
                  <a:lnTo>
                    <a:pt x="2623238" y="3376407"/>
                  </a:lnTo>
                  <a:lnTo>
                    <a:pt x="2668632" y="3366020"/>
                  </a:lnTo>
                  <a:lnTo>
                    <a:pt x="2713766" y="3354960"/>
                  </a:lnTo>
                  <a:lnTo>
                    <a:pt x="2758634" y="3343232"/>
                  </a:lnTo>
                  <a:lnTo>
                    <a:pt x="2803230" y="3330843"/>
                  </a:lnTo>
                  <a:lnTo>
                    <a:pt x="2847549" y="3317797"/>
                  </a:lnTo>
                  <a:lnTo>
                    <a:pt x="2891586" y="3304101"/>
                  </a:lnTo>
                  <a:lnTo>
                    <a:pt x="2935334" y="3289759"/>
                  </a:lnTo>
                  <a:lnTo>
                    <a:pt x="2978788" y="3274777"/>
                  </a:lnTo>
                  <a:lnTo>
                    <a:pt x="3021943" y="3259162"/>
                  </a:lnTo>
                  <a:lnTo>
                    <a:pt x="3064793" y="3242918"/>
                  </a:lnTo>
                  <a:lnTo>
                    <a:pt x="3107332" y="3226051"/>
                  </a:lnTo>
                  <a:lnTo>
                    <a:pt x="3149555" y="3208566"/>
                  </a:lnTo>
                  <a:lnTo>
                    <a:pt x="3191456" y="3190470"/>
                  </a:lnTo>
                  <a:lnTo>
                    <a:pt x="3233030" y="3171768"/>
                  </a:lnTo>
                  <a:lnTo>
                    <a:pt x="3274271" y="3152465"/>
                  </a:lnTo>
                  <a:lnTo>
                    <a:pt x="3315174" y="3132567"/>
                  </a:lnTo>
                  <a:lnTo>
                    <a:pt x="3355732" y="3112079"/>
                  </a:lnTo>
                  <a:lnTo>
                    <a:pt x="3395941" y="3091008"/>
                  </a:lnTo>
                  <a:lnTo>
                    <a:pt x="3435795" y="3069358"/>
                  </a:lnTo>
                  <a:lnTo>
                    <a:pt x="3475288" y="3047136"/>
                  </a:lnTo>
                  <a:lnTo>
                    <a:pt x="3514414" y="3024346"/>
                  </a:lnTo>
                  <a:lnTo>
                    <a:pt x="3553168" y="3000995"/>
                  </a:lnTo>
                  <a:lnTo>
                    <a:pt x="3591545" y="2977088"/>
                  </a:lnTo>
                  <a:lnTo>
                    <a:pt x="3629539" y="2952630"/>
                  </a:lnTo>
                  <a:lnTo>
                    <a:pt x="3667144" y="2927628"/>
                  </a:lnTo>
                  <a:lnTo>
                    <a:pt x="3704355" y="2902086"/>
                  </a:lnTo>
                  <a:lnTo>
                    <a:pt x="3741166" y="2876011"/>
                  </a:lnTo>
                  <a:lnTo>
                    <a:pt x="3777572" y="2849407"/>
                  </a:lnTo>
                  <a:lnTo>
                    <a:pt x="3813566" y="2822281"/>
                  </a:lnTo>
                  <a:lnTo>
                    <a:pt x="3849144" y="2794638"/>
                  </a:lnTo>
                  <a:lnTo>
                    <a:pt x="3884300" y="2766484"/>
                  </a:lnTo>
                  <a:lnTo>
                    <a:pt x="3919028" y="2737824"/>
                  </a:lnTo>
                  <a:lnTo>
                    <a:pt x="3953323" y="2708663"/>
                  </a:lnTo>
                  <a:lnTo>
                    <a:pt x="3987179" y="2679008"/>
                  </a:lnTo>
                  <a:lnTo>
                    <a:pt x="4020591" y="2648864"/>
                  </a:lnTo>
                  <a:lnTo>
                    <a:pt x="4053552" y="2618237"/>
                  </a:lnTo>
                  <a:lnTo>
                    <a:pt x="4086058" y="2587131"/>
                  </a:lnTo>
                  <a:lnTo>
                    <a:pt x="4118103" y="2555553"/>
                  </a:lnTo>
                  <a:lnTo>
                    <a:pt x="4149681" y="2523509"/>
                  </a:lnTo>
                  <a:lnTo>
                    <a:pt x="4180786" y="2491003"/>
                  </a:lnTo>
                  <a:lnTo>
                    <a:pt x="4211414" y="2458041"/>
                  </a:lnTo>
                  <a:lnTo>
                    <a:pt x="4241558" y="2424630"/>
                  </a:lnTo>
                  <a:lnTo>
                    <a:pt x="4271213" y="2390774"/>
                  </a:lnTo>
                  <a:lnTo>
                    <a:pt x="4300373" y="2356479"/>
                  </a:lnTo>
                  <a:lnTo>
                    <a:pt x="4329034" y="2321751"/>
                  </a:lnTo>
                  <a:lnTo>
                    <a:pt x="4357188" y="2286595"/>
                  </a:lnTo>
                  <a:lnTo>
                    <a:pt x="4384831" y="2251017"/>
                  </a:lnTo>
                  <a:lnTo>
                    <a:pt x="4411957" y="2215022"/>
                  </a:lnTo>
                  <a:lnTo>
                    <a:pt x="4438561" y="2178617"/>
                  </a:lnTo>
                  <a:lnTo>
                    <a:pt x="4464636" y="2141806"/>
                  </a:lnTo>
                  <a:lnTo>
                    <a:pt x="4490178" y="2104595"/>
                  </a:lnTo>
                  <a:lnTo>
                    <a:pt x="4515180" y="2066990"/>
                  </a:lnTo>
                  <a:lnTo>
                    <a:pt x="4539638" y="2028996"/>
                  </a:lnTo>
                  <a:lnTo>
                    <a:pt x="4563545" y="1990619"/>
                  </a:lnTo>
                  <a:lnTo>
                    <a:pt x="4586896" y="1951864"/>
                  </a:lnTo>
                  <a:lnTo>
                    <a:pt x="4609685" y="1912738"/>
                  </a:lnTo>
                  <a:lnTo>
                    <a:pt x="4631908" y="1873245"/>
                  </a:lnTo>
                  <a:lnTo>
                    <a:pt x="4653557" y="1833392"/>
                  </a:lnTo>
                  <a:lnTo>
                    <a:pt x="4674629" y="1793183"/>
                  </a:lnTo>
                  <a:lnTo>
                    <a:pt x="4695116" y="1752624"/>
                  </a:lnTo>
                  <a:lnTo>
                    <a:pt x="4715014" y="1711722"/>
                  </a:lnTo>
                  <a:lnTo>
                    <a:pt x="4734317" y="1670481"/>
                  </a:lnTo>
                  <a:lnTo>
                    <a:pt x="4753020" y="1628907"/>
                  </a:lnTo>
                  <a:lnTo>
                    <a:pt x="4771116" y="1587006"/>
                  </a:lnTo>
                  <a:lnTo>
                    <a:pt x="4788600" y="1544783"/>
                  </a:lnTo>
                  <a:lnTo>
                    <a:pt x="4805467" y="1502243"/>
                  </a:lnTo>
                  <a:lnTo>
                    <a:pt x="4821711" y="1459393"/>
                  </a:lnTo>
                  <a:lnTo>
                    <a:pt x="4837327" y="1416239"/>
                  </a:lnTo>
                  <a:lnTo>
                    <a:pt x="4852308" y="1372784"/>
                  </a:lnTo>
                  <a:lnTo>
                    <a:pt x="4866650" y="1329036"/>
                  </a:lnTo>
                  <a:lnTo>
                    <a:pt x="4880347" y="1285000"/>
                  </a:lnTo>
                  <a:lnTo>
                    <a:pt x="4893393" y="1240680"/>
                  </a:lnTo>
                  <a:lnTo>
                    <a:pt x="4905782" y="1196084"/>
                  </a:lnTo>
                  <a:lnTo>
                    <a:pt x="4917509" y="1151216"/>
                  </a:lnTo>
                  <a:lnTo>
                    <a:pt x="4928569" y="1106082"/>
                  </a:lnTo>
                  <a:lnTo>
                    <a:pt x="4938956" y="1060688"/>
                  </a:lnTo>
                  <a:lnTo>
                    <a:pt x="4948664" y="1015039"/>
                  </a:lnTo>
                  <a:lnTo>
                    <a:pt x="4957688" y="969140"/>
                  </a:lnTo>
                  <a:lnTo>
                    <a:pt x="4966022" y="922998"/>
                  </a:lnTo>
                  <a:lnTo>
                    <a:pt x="4973660" y="876618"/>
                  </a:lnTo>
                  <a:lnTo>
                    <a:pt x="4980598" y="830005"/>
                  </a:lnTo>
                  <a:lnTo>
                    <a:pt x="4986829" y="783166"/>
                  </a:lnTo>
                  <a:lnTo>
                    <a:pt x="4992348" y="736105"/>
                  </a:lnTo>
                  <a:lnTo>
                    <a:pt x="4997149" y="688828"/>
                  </a:lnTo>
                  <a:lnTo>
                    <a:pt x="5001226" y="641341"/>
                  </a:lnTo>
                  <a:lnTo>
                    <a:pt x="5004575" y="593649"/>
                  </a:lnTo>
                  <a:lnTo>
                    <a:pt x="5007189" y="545758"/>
                  </a:lnTo>
                  <a:lnTo>
                    <a:pt x="5009064" y="497674"/>
                  </a:lnTo>
                  <a:lnTo>
                    <a:pt x="5010192" y="449402"/>
                  </a:lnTo>
                  <a:lnTo>
                    <a:pt x="5010570" y="400947"/>
                  </a:lnTo>
                  <a:lnTo>
                    <a:pt x="5010192" y="352493"/>
                  </a:lnTo>
                  <a:lnTo>
                    <a:pt x="5009064" y="304221"/>
                  </a:lnTo>
                  <a:lnTo>
                    <a:pt x="5007189" y="256138"/>
                  </a:lnTo>
                  <a:lnTo>
                    <a:pt x="5004575" y="208247"/>
                  </a:lnTo>
                  <a:lnTo>
                    <a:pt x="5001226" y="160556"/>
                  </a:lnTo>
                  <a:lnTo>
                    <a:pt x="4997149" y="113069"/>
                  </a:lnTo>
                  <a:lnTo>
                    <a:pt x="4992348" y="65793"/>
                  </a:lnTo>
                  <a:lnTo>
                    <a:pt x="4986829" y="18732"/>
                  </a:lnTo>
                  <a:lnTo>
                    <a:pt x="4984337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61951" y="735559"/>
              <a:ext cx="2697480" cy="3672840"/>
            </a:xfrm>
            <a:custGeom>
              <a:avLst/>
              <a:gdLst/>
              <a:ahLst/>
              <a:cxnLst/>
              <a:rect l="l" t="t" r="r" b="b"/>
              <a:pathLst>
                <a:path w="2697479" h="3672840">
                  <a:moveTo>
                    <a:pt x="2642348" y="0"/>
                  </a:moveTo>
                  <a:lnTo>
                    <a:pt x="54926" y="0"/>
                  </a:lnTo>
                  <a:lnTo>
                    <a:pt x="33350" y="4352"/>
                  </a:lnTo>
                  <a:lnTo>
                    <a:pt x="15913" y="16288"/>
                  </a:lnTo>
                  <a:lnTo>
                    <a:pt x="4250" y="34129"/>
                  </a:lnTo>
                  <a:lnTo>
                    <a:pt x="0" y="56194"/>
                  </a:lnTo>
                  <a:lnTo>
                    <a:pt x="0" y="3616091"/>
                  </a:lnTo>
                  <a:lnTo>
                    <a:pt x="4250" y="3637799"/>
                  </a:lnTo>
                  <a:lnTo>
                    <a:pt x="15913" y="3655680"/>
                  </a:lnTo>
                  <a:lnTo>
                    <a:pt x="33350" y="3667815"/>
                  </a:lnTo>
                  <a:lnTo>
                    <a:pt x="54926" y="3672287"/>
                  </a:lnTo>
                  <a:lnTo>
                    <a:pt x="2642348" y="3672287"/>
                  </a:lnTo>
                  <a:lnTo>
                    <a:pt x="2663566" y="3667815"/>
                  </a:lnTo>
                  <a:lnTo>
                    <a:pt x="2681043" y="3655680"/>
                  </a:lnTo>
                  <a:lnTo>
                    <a:pt x="2692905" y="3637799"/>
                  </a:lnTo>
                  <a:lnTo>
                    <a:pt x="2697275" y="3616091"/>
                  </a:lnTo>
                  <a:lnTo>
                    <a:pt x="2697275" y="56194"/>
                  </a:lnTo>
                  <a:lnTo>
                    <a:pt x="2692905" y="34129"/>
                  </a:lnTo>
                  <a:lnTo>
                    <a:pt x="2681043" y="16288"/>
                  </a:lnTo>
                  <a:lnTo>
                    <a:pt x="2663566" y="4352"/>
                  </a:lnTo>
                  <a:lnTo>
                    <a:pt x="2642348" y="0"/>
                  </a:lnTo>
                  <a:close/>
                </a:path>
              </a:pathLst>
            </a:custGeom>
            <a:solidFill>
              <a:srgbClr val="059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3544" y="4264350"/>
              <a:ext cx="436880" cy="69850"/>
            </a:xfrm>
            <a:custGeom>
              <a:avLst/>
              <a:gdLst/>
              <a:ahLst/>
              <a:cxnLst/>
              <a:rect l="l" t="t" r="r" b="b"/>
              <a:pathLst>
                <a:path w="436880" h="69850">
                  <a:moveTo>
                    <a:pt x="430113" y="0"/>
                  </a:moveTo>
                  <a:lnTo>
                    <a:pt x="6625" y="0"/>
                  </a:lnTo>
                  <a:lnTo>
                    <a:pt x="0" y="3124"/>
                  </a:lnTo>
                  <a:lnTo>
                    <a:pt x="0" y="66447"/>
                  </a:lnTo>
                  <a:lnTo>
                    <a:pt x="6625" y="69571"/>
                  </a:lnTo>
                  <a:lnTo>
                    <a:pt x="430113" y="69571"/>
                  </a:lnTo>
                  <a:lnTo>
                    <a:pt x="436740" y="66447"/>
                  </a:lnTo>
                  <a:lnTo>
                    <a:pt x="436740" y="3124"/>
                  </a:lnTo>
                  <a:lnTo>
                    <a:pt x="430113" y="0"/>
                  </a:lnTo>
                  <a:close/>
                </a:path>
              </a:pathLst>
            </a:custGeom>
            <a:solidFill>
              <a:srgbClr val="E3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800264" y="1470804"/>
            <a:ext cx="2071370" cy="527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300" spc="-5" dirty="0">
                <a:solidFill>
                  <a:srgbClr val="041834"/>
                </a:solidFill>
              </a:rPr>
              <a:t>Next</a:t>
            </a:r>
            <a:r>
              <a:rPr sz="3300" spc="-90" dirty="0">
                <a:solidFill>
                  <a:srgbClr val="041834"/>
                </a:solidFill>
              </a:rPr>
              <a:t> </a:t>
            </a:r>
            <a:r>
              <a:rPr sz="3300" spc="-5" dirty="0">
                <a:solidFill>
                  <a:srgbClr val="041834"/>
                </a:solidFill>
              </a:rPr>
              <a:t>Steps</a:t>
            </a:r>
            <a:endParaRPr sz="3300"/>
          </a:p>
        </p:txBody>
      </p:sp>
      <p:grpSp>
        <p:nvGrpSpPr>
          <p:cNvPr id="23" name="object 23"/>
          <p:cNvGrpSpPr/>
          <p:nvPr/>
        </p:nvGrpSpPr>
        <p:grpSpPr>
          <a:xfrm>
            <a:off x="832226" y="735554"/>
            <a:ext cx="4207510" cy="3451225"/>
            <a:chOff x="832226" y="735554"/>
            <a:chExt cx="4207510" cy="345122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7661" y="838567"/>
              <a:ext cx="2525820" cy="334795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32218" y="735558"/>
              <a:ext cx="389890" cy="389890"/>
            </a:xfrm>
            <a:custGeom>
              <a:avLst/>
              <a:gdLst/>
              <a:ahLst/>
              <a:cxnLst/>
              <a:rect l="l" t="t" r="r" b="b"/>
              <a:pathLst>
                <a:path w="389890" h="389890">
                  <a:moveTo>
                    <a:pt x="389839" y="131749"/>
                  </a:moveTo>
                  <a:lnTo>
                    <a:pt x="258089" y="131749"/>
                  </a:lnTo>
                  <a:lnTo>
                    <a:pt x="258089" y="0"/>
                  </a:lnTo>
                  <a:lnTo>
                    <a:pt x="131749" y="0"/>
                  </a:lnTo>
                  <a:lnTo>
                    <a:pt x="131749" y="131749"/>
                  </a:lnTo>
                  <a:lnTo>
                    <a:pt x="0" y="131749"/>
                  </a:lnTo>
                  <a:lnTo>
                    <a:pt x="0" y="258089"/>
                  </a:lnTo>
                  <a:lnTo>
                    <a:pt x="131749" y="258089"/>
                  </a:lnTo>
                  <a:lnTo>
                    <a:pt x="131749" y="389839"/>
                  </a:lnTo>
                  <a:lnTo>
                    <a:pt x="258089" y="389839"/>
                  </a:lnTo>
                  <a:lnTo>
                    <a:pt x="258089" y="258089"/>
                  </a:lnTo>
                  <a:lnTo>
                    <a:pt x="389839" y="258089"/>
                  </a:lnTo>
                  <a:lnTo>
                    <a:pt x="389839" y="131749"/>
                  </a:lnTo>
                  <a:close/>
                </a:path>
              </a:pathLst>
            </a:custGeom>
            <a:solidFill>
              <a:srgbClr val="E3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06442" y="3931602"/>
              <a:ext cx="233045" cy="233045"/>
            </a:xfrm>
            <a:custGeom>
              <a:avLst/>
              <a:gdLst/>
              <a:ahLst/>
              <a:cxnLst/>
              <a:rect l="l" t="t" r="r" b="b"/>
              <a:pathLst>
                <a:path w="233045" h="233045">
                  <a:moveTo>
                    <a:pt x="232867" y="78701"/>
                  </a:moveTo>
                  <a:lnTo>
                    <a:pt x="154165" y="78701"/>
                  </a:lnTo>
                  <a:lnTo>
                    <a:pt x="154165" y="0"/>
                  </a:lnTo>
                  <a:lnTo>
                    <a:pt x="78701" y="0"/>
                  </a:lnTo>
                  <a:lnTo>
                    <a:pt x="78701" y="78701"/>
                  </a:lnTo>
                  <a:lnTo>
                    <a:pt x="0" y="78701"/>
                  </a:lnTo>
                  <a:lnTo>
                    <a:pt x="0" y="154165"/>
                  </a:lnTo>
                  <a:lnTo>
                    <a:pt x="78701" y="154165"/>
                  </a:lnTo>
                  <a:lnTo>
                    <a:pt x="78701" y="232867"/>
                  </a:lnTo>
                  <a:lnTo>
                    <a:pt x="154165" y="232867"/>
                  </a:lnTo>
                  <a:lnTo>
                    <a:pt x="154165" y="154165"/>
                  </a:lnTo>
                  <a:lnTo>
                    <a:pt x="232867" y="154165"/>
                  </a:lnTo>
                  <a:lnTo>
                    <a:pt x="232867" y="78701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4820">
              <a:lnSpc>
                <a:spcPts val="1420"/>
              </a:lnSpc>
              <a:spcBef>
                <a:spcPts val="100"/>
              </a:spcBef>
            </a:pPr>
            <a:r>
              <a:rPr dirty="0"/>
              <a:t>1.</a:t>
            </a:r>
            <a:r>
              <a:rPr spc="-40" dirty="0"/>
              <a:t> </a:t>
            </a:r>
            <a:r>
              <a:rPr dirty="0"/>
              <a:t>Model</a:t>
            </a:r>
            <a:r>
              <a:rPr spc="-30" dirty="0"/>
              <a:t> </a:t>
            </a:r>
            <a:r>
              <a:rPr dirty="0"/>
              <a:t>Deployment:</a:t>
            </a:r>
          </a:p>
          <a:p>
            <a:pPr marL="4401820">
              <a:lnSpc>
                <a:spcPts val="1400"/>
              </a:lnSpc>
            </a:pPr>
            <a:r>
              <a:rPr dirty="0"/>
              <a:t>-</a:t>
            </a:r>
            <a:r>
              <a:rPr spc="-20" dirty="0"/>
              <a:t> </a:t>
            </a:r>
            <a:r>
              <a:rPr dirty="0"/>
              <a:t>Integrate</a:t>
            </a:r>
            <a:r>
              <a:rPr spc="-1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model</a:t>
            </a:r>
            <a:r>
              <a:rPr spc="-10" dirty="0"/>
              <a:t> </a:t>
            </a:r>
            <a:r>
              <a:rPr dirty="0"/>
              <a:t>into</a:t>
            </a:r>
            <a:r>
              <a:rPr spc="-1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auto-approval</a:t>
            </a:r>
            <a:r>
              <a:rPr spc="-15" dirty="0"/>
              <a:t> </a:t>
            </a:r>
            <a:r>
              <a:rPr dirty="0"/>
              <a:t>pipeline.</a:t>
            </a:r>
          </a:p>
          <a:p>
            <a:pPr marL="4274820">
              <a:lnSpc>
                <a:spcPts val="1400"/>
              </a:lnSpc>
            </a:pPr>
            <a:r>
              <a:rPr dirty="0"/>
              <a:t>2.</a:t>
            </a:r>
            <a:r>
              <a:rPr spc="-55" dirty="0"/>
              <a:t> </a:t>
            </a:r>
            <a:r>
              <a:rPr dirty="0"/>
              <a:t>Monitoring:</a:t>
            </a:r>
          </a:p>
          <a:p>
            <a:pPr marL="4274820" marR="471170" indent="127000">
              <a:lnSpc>
                <a:spcPts val="1400"/>
              </a:lnSpc>
              <a:spcBef>
                <a:spcPts val="60"/>
              </a:spcBef>
            </a:pPr>
            <a:r>
              <a:rPr dirty="0"/>
              <a:t>-</a:t>
            </a:r>
            <a:r>
              <a:rPr spc="-15" dirty="0"/>
              <a:t> </a:t>
            </a:r>
            <a:r>
              <a:rPr dirty="0"/>
              <a:t>Continuous</a:t>
            </a:r>
            <a:r>
              <a:rPr spc="-10" dirty="0"/>
              <a:t> </a:t>
            </a:r>
            <a:r>
              <a:rPr dirty="0"/>
              <a:t>model</a:t>
            </a:r>
            <a:r>
              <a:rPr spc="-10" dirty="0"/>
              <a:t> </a:t>
            </a:r>
            <a:r>
              <a:rPr dirty="0"/>
              <a:t>monitoring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spc="-5" dirty="0"/>
              <a:t>performance </a:t>
            </a:r>
            <a:r>
              <a:rPr spc="-320" dirty="0"/>
              <a:t> </a:t>
            </a:r>
            <a:r>
              <a:rPr dirty="0"/>
              <a:t>updates.</a:t>
            </a:r>
          </a:p>
          <a:p>
            <a:pPr marL="4274820">
              <a:lnSpc>
                <a:spcPts val="1340"/>
              </a:lnSpc>
            </a:pPr>
            <a:r>
              <a:rPr dirty="0"/>
              <a:t>3.</a:t>
            </a:r>
            <a:r>
              <a:rPr spc="-30" dirty="0"/>
              <a:t> </a:t>
            </a:r>
            <a:r>
              <a:rPr dirty="0"/>
              <a:t>User</a:t>
            </a:r>
            <a:r>
              <a:rPr spc="-30" dirty="0"/>
              <a:t> </a:t>
            </a:r>
            <a:r>
              <a:rPr dirty="0"/>
              <a:t>Feedback</a:t>
            </a:r>
            <a:r>
              <a:rPr spc="-25" dirty="0"/>
              <a:t> </a:t>
            </a:r>
            <a:r>
              <a:rPr dirty="0"/>
              <a:t>Loop:</a:t>
            </a:r>
          </a:p>
          <a:p>
            <a:pPr marL="4274820" marR="5080" indent="127000">
              <a:lnSpc>
                <a:spcPts val="1400"/>
              </a:lnSpc>
              <a:spcBef>
                <a:spcPts val="60"/>
              </a:spcBef>
            </a:pPr>
            <a:r>
              <a:rPr dirty="0"/>
              <a:t>-</a:t>
            </a:r>
            <a:r>
              <a:rPr spc="-20" dirty="0"/>
              <a:t> </a:t>
            </a:r>
            <a:r>
              <a:rPr dirty="0"/>
              <a:t>Incorporate</a:t>
            </a:r>
            <a:r>
              <a:rPr spc="-10" dirty="0"/>
              <a:t> </a:t>
            </a:r>
            <a:r>
              <a:rPr dirty="0"/>
              <a:t>user</a:t>
            </a:r>
            <a:r>
              <a:rPr spc="-20" dirty="0"/>
              <a:t> </a:t>
            </a:r>
            <a:r>
              <a:rPr dirty="0"/>
              <a:t>feedback</a:t>
            </a:r>
            <a:r>
              <a:rPr spc="-1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address</a:t>
            </a:r>
            <a:r>
              <a:rPr spc="-10" dirty="0"/>
              <a:t> </a:t>
            </a:r>
            <a:r>
              <a:rPr dirty="0"/>
              <a:t>edge</a:t>
            </a:r>
            <a:r>
              <a:rPr spc="-15" dirty="0"/>
              <a:t> </a:t>
            </a:r>
            <a:r>
              <a:rPr dirty="0"/>
              <a:t>cases</a:t>
            </a:r>
            <a:r>
              <a:rPr spc="-10" dirty="0"/>
              <a:t> </a:t>
            </a:r>
            <a:r>
              <a:rPr dirty="0"/>
              <a:t>and </a:t>
            </a:r>
            <a:r>
              <a:rPr spc="-320" dirty="0"/>
              <a:t> </a:t>
            </a:r>
            <a:r>
              <a:rPr dirty="0"/>
              <a:t>optimize</a:t>
            </a:r>
            <a:r>
              <a:rPr spc="-5" dirty="0"/>
              <a:t> </a:t>
            </a:r>
            <a:r>
              <a:rPr spc="-10" dirty="0"/>
              <a:t>further.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9892" y="3686867"/>
            <a:ext cx="4724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2019" marR="5080" indent="-909955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041834"/>
                </a:solidFill>
                <a:latin typeface="Arial"/>
                <a:cs typeface="Arial"/>
              </a:rPr>
              <a:t>CREDITS:</a:t>
            </a:r>
            <a:r>
              <a:rPr sz="1000" b="1" spc="-3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This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presentation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template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was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created</a:t>
            </a:r>
            <a:r>
              <a:rPr sz="10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by</a:t>
            </a:r>
            <a:r>
              <a:rPr sz="10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b="1" u="sng" spc="-5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Slidesgo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,</a:t>
            </a:r>
            <a:r>
              <a:rPr sz="10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and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includes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icons </a:t>
            </a:r>
            <a:r>
              <a:rPr sz="1000" spc="-26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by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b="1" u="sng" spc="-5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Flaticon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,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and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infographics &amp; images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041834"/>
                </a:solidFill>
                <a:latin typeface="Arial MT"/>
                <a:cs typeface="Arial MT"/>
              </a:rPr>
              <a:t>by</a:t>
            </a:r>
            <a:r>
              <a:rPr sz="10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000" b="1" u="sng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"/>
                <a:cs typeface="Arial"/>
              </a:rPr>
              <a:t>Freepik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553" y="3984622"/>
            <a:ext cx="74182" cy="741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076" y="3984622"/>
            <a:ext cx="74182" cy="741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863" y="3984622"/>
            <a:ext cx="74182" cy="741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386" y="3984622"/>
            <a:ext cx="74182" cy="741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553" y="3803295"/>
            <a:ext cx="74182" cy="741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076" y="3803295"/>
            <a:ext cx="74182" cy="741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863" y="3803295"/>
            <a:ext cx="74182" cy="741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386" y="3803295"/>
            <a:ext cx="74182" cy="7418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691724" y="0"/>
            <a:ext cx="2097405" cy="904875"/>
            <a:chOff x="6691724" y="0"/>
            <a:chExt cx="2097405" cy="904875"/>
          </a:xfrm>
        </p:grpSpPr>
        <p:sp>
          <p:nvSpPr>
            <p:cNvPr id="12" name="object 12"/>
            <p:cNvSpPr/>
            <p:nvPr/>
          </p:nvSpPr>
          <p:spPr>
            <a:xfrm>
              <a:off x="6691724" y="0"/>
              <a:ext cx="2075814" cy="535305"/>
            </a:xfrm>
            <a:custGeom>
              <a:avLst/>
              <a:gdLst/>
              <a:ahLst/>
              <a:cxnLst/>
              <a:rect l="l" t="t" r="r" b="b"/>
              <a:pathLst>
                <a:path w="2075815" h="535305">
                  <a:moveTo>
                    <a:pt x="2075277" y="0"/>
                  </a:moveTo>
                  <a:lnTo>
                    <a:pt x="0" y="0"/>
                  </a:lnTo>
                  <a:lnTo>
                    <a:pt x="21030" y="28863"/>
                  </a:lnTo>
                  <a:lnTo>
                    <a:pt x="48437" y="63848"/>
                  </a:lnTo>
                  <a:lnTo>
                    <a:pt x="77024" y="97837"/>
                  </a:lnTo>
                  <a:lnTo>
                    <a:pt x="106763" y="130799"/>
                  </a:lnTo>
                  <a:lnTo>
                    <a:pt x="137621" y="162705"/>
                  </a:lnTo>
                  <a:lnTo>
                    <a:pt x="169569" y="193522"/>
                  </a:lnTo>
                  <a:lnTo>
                    <a:pt x="202575" y="223221"/>
                  </a:lnTo>
                  <a:lnTo>
                    <a:pt x="236608" y="251770"/>
                  </a:lnTo>
                  <a:lnTo>
                    <a:pt x="271639" y="279140"/>
                  </a:lnTo>
                  <a:lnTo>
                    <a:pt x="307635" y="305299"/>
                  </a:lnTo>
                  <a:lnTo>
                    <a:pt x="344567" y="330216"/>
                  </a:lnTo>
                  <a:lnTo>
                    <a:pt x="382404" y="353861"/>
                  </a:lnTo>
                  <a:lnTo>
                    <a:pt x="421114" y="376203"/>
                  </a:lnTo>
                  <a:lnTo>
                    <a:pt x="460667" y="397212"/>
                  </a:lnTo>
                  <a:lnTo>
                    <a:pt x="501033" y="416856"/>
                  </a:lnTo>
                  <a:lnTo>
                    <a:pt x="542180" y="435106"/>
                  </a:lnTo>
                  <a:lnTo>
                    <a:pt x="584078" y="451929"/>
                  </a:lnTo>
                  <a:lnTo>
                    <a:pt x="626696" y="467296"/>
                  </a:lnTo>
                  <a:lnTo>
                    <a:pt x="670003" y="481176"/>
                  </a:lnTo>
                  <a:lnTo>
                    <a:pt x="713968" y="493538"/>
                  </a:lnTo>
                  <a:lnTo>
                    <a:pt x="758561" y="504351"/>
                  </a:lnTo>
                  <a:lnTo>
                    <a:pt x="803751" y="513585"/>
                  </a:lnTo>
                  <a:lnTo>
                    <a:pt x="849507" y="521209"/>
                  </a:lnTo>
                  <a:lnTo>
                    <a:pt x="895798" y="527193"/>
                  </a:lnTo>
                  <a:lnTo>
                    <a:pt x="942594" y="531504"/>
                  </a:lnTo>
                  <a:lnTo>
                    <a:pt x="989864" y="534114"/>
                  </a:lnTo>
                  <a:lnTo>
                    <a:pt x="1037577" y="534991"/>
                  </a:lnTo>
                  <a:lnTo>
                    <a:pt x="1085290" y="534114"/>
                  </a:lnTo>
                  <a:lnTo>
                    <a:pt x="1132561" y="531504"/>
                  </a:lnTo>
                  <a:lnTo>
                    <a:pt x="1179358" y="527193"/>
                  </a:lnTo>
                  <a:lnTo>
                    <a:pt x="1225651" y="521209"/>
                  </a:lnTo>
                  <a:lnTo>
                    <a:pt x="1271410" y="513585"/>
                  </a:lnTo>
                  <a:lnTo>
                    <a:pt x="1316602" y="504351"/>
                  </a:lnTo>
                  <a:lnTo>
                    <a:pt x="1361199" y="493538"/>
                  </a:lnTo>
                  <a:lnTo>
                    <a:pt x="1405168" y="481176"/>
                  </a:lnTo>
                  <a:lnTo>
                    <a:pt x="1448479" y="467296"/>
                  </a:lnTo>
                  <a:lnTo>
                    <a:pt x="1491101" y="451929"/>
                  </a:lnTo>
                  <a:lnTo>
                    <a:pt x="1533003" y="435106"/>
                  </a:lnTo>
                  <a:lnTo>
                    <a:pt x="1574155" y="416856"/>
                  </a:lnTo>
                  <a:lnTo>
                    <a:pt x="1614526" y="397212"/>
                  </a:lnTo>
                  <a:lnTo>
                    <a:pt x="1654084" y="376203"/>
                  </a:lnTo>
                  <a:lnTo>
                    <a:pt x="1692800" y="353861"/>
                  </a:lnTo>
                  <a:lnTo>
                    <a:pt x="1730643" y="330216"/>
                  </a:lnTo>
                  <a:lnTo>
                    <a:pt x="1767580" y="305299"/>
                  </a:lnTo>
                  <a:lnTo>
                    <a:pt x="1803583" y="279140"/>
                  </a:lnTo>
                  <a:lnTo>
                    <a:pt x="1838620" y="251770"/>
                  </a:lnTo>
                  <a:lnTo>
                    <a:pt x="1872660" y="223221"/>
                  </a:lnTo>
                  <a:lnTo>
                    <a:pt x="1905672" y="193522"/>
                  </a:lnTo>
                  <a:lnTo>
                    <a:pt x="1937626" y="162705"/>
                  </a:lnTo>
                  <a:lnTo>
                    <a:pt x="1968490" y="130799"/>
                  </a:lnTo>
                  <a:lnTo>
                    <a:pt x="1998235" y="97837"/>
                  </a:lnTo>
                  <a:lnTo>
                    <a:pt x="2026829" y="63848"/>
                  </a:lnTo>
                  <a:lnTo>
                    <a:pt x="2054241" y="28863"/>
                  </a:lnTo>
                  <a:lnTo>
                    <a:pt x="2075277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23339" y="539495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365188" y="123431"/>
                  </a:moveTo>
                  <a:lnTo>
                    <a:pt x="241769" y="123431"/>
                  </a:lnTo>
                  <a:lnTo>
                    <a:pt x="241769" y="0"/>
                  </a:lnTo>
                  <a:lnTo>
                    <a:pt x="123418" y="0"/>
                  </a:lnTo>
                  <a:lnTo>
                    <a:pt x="123418" y="123431"/>
                  </a:lnTo>
                  <a:lnTo>
                    <a:pt x="0" y="123431"/>
                  </a:lnTo>
                  <a:lnTo>
                    <a:pt x="0" y="241782"/>
                  </a:lnTo>
                  <a:lnTo>
                    <a:pt x="123418" y="241782"/>
                  </a:lnTo>
                  <a:lnTo>
                    <a:pt x="123418" y="365201"/>
                  </a:lnTo>
                  <a:lnTo>
                    <a:pt x="241769" y="365201"/>
                  </a:lnTo>
                  <a:lnTo>
                    <a:pt x="241769" y="241782"/>
                  </a:lnTo>
                  <a:lnTo>
                    <a:pt x="365188" y="241782"/>
                  </a:lnTo>
                  <a:lnTo>
                    <a:pt x="365188" y="123431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0" y="2075535"/>
            <a:ext cx="7014845" cy="3068320"/>
            <a:chOff x="0" y="2075535"/>
            <a:chExt cx="7014845" cy="3068320"/>
          </a:xfrm>
        </p:grpSpPr>
        <p:sp>
          <p:nvSpPr>
            <p:cNvPr id="15" name="object 15"/>
            <p:cNvSpPr/>
            <p:nvPr/>
          </p:nvSpPr>
          <p:spPr>
            <a:xfrm>
              <a:off x="0" y="4230942"/>
              <a:ext cx="2543175" cy="913130"/>
            </a:xfrm>
            <a:custGeom>
              <a:avLst/>
              <a:gdLst/>
              <a:ahLst/>
              <a:cxnLst/>
              <a:rect l="l" t="t" r="r" b="b"/>
              <a:pathLst>
                <a:path w="2543175" h="913129">
                  <a:moveTo>
                    <a:pt x="989084" y="0"/>
                  </a:moveTo>
                  <a:lnTo>
                    <a:pt x="940961" y="638"/>
                  </a:lnTo>
                  <a:lnTo>
                    <a:pt x="893154" y="2541"/>
                  </a:lnTo>
                  <a:lnTo>
                    <a:pt x="845679" y="5693"/>
                  </a:lnTo>
                  <a:lnTo>
                    <a:pt x="798552" y="10079"/>
                  </a:lnTo>
                  <a:lnTo>
                    <a:pt x="751789" y="15681"/>
                  </a:lnTo>
                  <a:lnTo>
                    <a:pt x="705406" y="22485"/>
                  </a:lnTo>
                  <a:lnTo>
                    <a:pt x="659419" y="30473"/>
                  </a:lnTo>
                  <a:lnTo>
                    <a:pt x="613845" y="39629"/>
                  </a:lnTo>
                  <a:lnTo>
                    <a:pt x="568700" y="49939"/>
                  </a:lnTo>
                  <a:lnTo>
                    <a:pt x="523999" y="61384"/>
                  </a:lnTo>
                  <a:lnTo>
                    <a:pt x="479759" y="73951"/>
                  </a:lnTo>
                  <a:lnTo>
                    <a:pt x="435995" y="87621"/>
                  </a:lnTo>
                  <a:lnTo>
                    <a:pt x="392725" y="102379"/>
                  </a:lnTo>
                  <a:lnTo>
                    <a:pt x="349964" y="118210"/>
                  </a:lnTo>
                  <a:lnTo>
                    <a:pt x="307729" y="135096"/>
                  </a:lnTo>
                  <a:lnTo>
                    <a:pt x="266035" y="153023"/>
                  </a:lnTo>
                  <a:lnTo>
                    <a:pt x="224898" y="171973"/>
                  </a:lnTo>
                  <a:lnTo>
                    <a:pt x="184335" y="191930"/>
                  </a:lnTo>
                  <a:lnTo>
                    <a:pt x="144362" y="212880"/>
                  </a:lnTo>
                  <a:lnTo>
                    <a:pt x="104995" y="234804"/>
                  </a:lnTo>
                  <a:lnTo>
                    <a:pt x="66250" y="257688"/>
                  </a:lnTo>
                  <a:lnTo>
                    <a:pt x="28143" y="281515"/>
                  </a:lnTo>
                  <a:lnTo>
                    <a:pt x="0" y="300117"/>
                  </a:lnTo>
                  <a:lnTo>
                    <a:pt x="0" y="912557"/>
                  </a:lnTo>
                  <a:lnTo>
                    <a:pt x="2543013" y="912557"/>
                  </a:lnTo>
                  <a:lnTo>
                    <a:pt x="2531543" y="892027"/>
                  </a:lnTo>
                  <a:lnTo>
                    <a:pt x="2508620" y="853338"/>
                  </a:lnTo>
                  <a:lnTo>
                    <a:pt x="2484753" y="815286"/>
                  </a:lnTo>
                  <a:lnTo>
                    <a:pt x="2459956" y="777888"/>
                  </a:lnTo>
                  <a:lnTo>
                    <a:pt x="2434248" y="741159"/>
                  </a:lnTo>
                  <a:lnTo>
                    <a:pt x="2407643" y="705116"/>
                  </a:lnTo>
                  <a:lnTo>
                    <a:pt x="2380158" y="669775"/>
                  </a:lnTo>
                  <a:lnTo>
                    <a:pt x="2351809" y="635151"/>
                  </a:lnTo>
                  <a:lnTo>
                    <a:pt x="2322612" y="601261"/>
                  </a:lnTo>
                  <a:lnTo>
                    <a:pt x="2292583" y="568121"/>
                  </a:lnTo>
                  <a:lnTo>
                    <a:pt x="2261739" y="535748"/>
                  </a:lnTo>
                  <a:lnTo>
                    <a:pt x="2230095" y="504156"/>
                  </a:lnTo>
                  <a:lnTo>
                    <a:pt x="2197668" y="473363"/>
                  </a:lnTo>
                  <a:lnTo>
                    <a:pt x="2164473" y="443384"/>
                  </a:lnTo>
                  <a:lnTo>
                    <a:pt x="2130528" y="414236"/>
                  </a:lnTo>
                  <a:lnTo>
                    <a:pt x="2095848" y="385934"/>
                  </a:lnTo>
                  <a:lnTo>
                    <a:pt x="2060449" y="358495"/>
                  </a:lnTo>
                  <a:lnTo>
                    <a:pt x="2024347" y="331935"/>
                  </a:lnTo>
                  <a:lnTo>
                    <a:pt x="1987559" y="306270"/>
                  </a:lnTo>
                  <a:lnTo>
                    <a:pt x="1950101" y="281515"/>
                  </a:lnTo>
                  <a:lnTo>
                    <a:pt x="1911988" y="257688"/>
                  </a:lnTo>
                  <a:lnTo>
                    <a:pt x="1873237" y="234804"/>
                  </a:lnTo>
                  <a:lnTo>
                    <a:pt x="1833865" y="212880"/>
                  </a:lnTo>
                  <a:lnTo>
                    <a:pt x="1793886" y="191930"/>
                  </a:lnTo>
                  <a:lnTo>
                    <a:pt x="1753318" y="171973"/>
                  </a:lnTo>
                  <a:lnTo>
                    <a:pt x="1712176" y="153023"/>
                  </a:lnTo>
                  <a:lnTo>
                    <a:pt x="1670477" y="135096"/>
                  </a:lnTo>
                  <a:lnTo>
                    <a:pt x="1628237" y="118210"/>
                  </a:lnTo>
                  <a:lnTo>
                    <a:pt x="1585472" y="102379"/>
                  </a:lnTo>
                  <a:lnTo>
                    <a:pt x="1542198" y="87621"/>
                  </a:lnTo>
                  <a:lnTo>
                    <a:pt x="1498431" y="73951"/>
                  </a:lnTo>
                  <a:lnTo>
                    <a:pt x="1454187" y="61384"/>
                  </a:lnTo>
                  <a:lnTo>
                    <a:pt x="1409483" y="49939"/>
                  </a:lnTo>
                  <a:lnTo>
                    <a:pt x="1364334" y="39629"/>
                  </a:lnTo>
                  <a:lnTo>
                    <a:pt x="1318757" y="30473"/>
                  </a:lnTo>
                  <a:lnTo>
                    <a:pt x="1272768" y="22485"/>
                  </a:lnTo>
                  <a:lnTo>
                    <a:pt x="1226383" y="15681"/>
                  </a:lnTo>
                  <a:lnTo>
                    <a:pt x="1179618" y="10079"/>
                  </a:lnTo>
                  <a:lnTo>
                    <a:pt x="1132490" y="5693"/>
                  </a:lnTo>
                  <a:lnTo>
                    <a:pt x="1085014" y="2541"/>
                  </a:lnTo>
                  <a:lnTo>
                    <a:pt x="1037206" y="638"/>
                  </a:lnTo>
                  <a:lnTo>
                    <a:pt x="989084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553" y="4528826"/>
              <a:ext cx="74182" cy="741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553" y="4347425"/>
              <a:ext cx="74182" cy="7418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553" y="4166030"/>
              <a:ext cx="74182" cy="7418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076" y="4528826"/>
              <a:ext cx="74182" cy="741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076" y="4347425"/>
              <a:ext cx="74182" cy="741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076" y="4166030"/>
              <a:ext cx="74182" cy="7418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863" y="4528826"/>
              <a:ext cx="74182" cy="741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863" y="4347425"/>
              <a:ext cx="74182" cy="7418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863" y="4166030"/>
              <a:ext cx="74182" cy="7418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386" y="4528826"/>
              <a:ext cx="74182" cy="741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386" y="4347425"/>
              <a:ext cx="74182" cy="7418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386" y="4166030"/>
              <a:ext cx="74182" cy="7418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298" y="2075535"/>
              <a:ext cx="4885402" cy="3067964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197000" y="418936"/>
            <a:ext cx="2627630" cy="903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750" dirty="0">
                <a:solidFill>
                  <a:srgbClr val="041834"/>
                </a:solidFill>
              </a:rPr>
              <a:t>Thanks!</a:t>
            </a:r>
            <a:endParaRPr sz="5750"/>
          </a:p>
        </p:txBody>
      </p:sp>
      <p:sp>
        <p:nvSpPr>
          <p:cNvPr id="30" name="object 30"/>
          <p:cNvSpPr txBox="1"/>
          <p:nvPr/>
        </p:nvSpPr>
        <p:spPr>
          <a:xfrm>
            <a:off x="3704549" y="1345993"/>
            <a:ext cx="1735455" cy="5384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64160" marR="257175" algn="ctr">
              <a:lnSpc>
                <a:spcPts val="800"/>
              </a:lnSpc>
              <a:spcBef>
                <a:spcPts val="160"/>
              </a:spcBef>
            </a:pPr>
            <a:r>
              <a:rPr sz="700" b="1" dirty="0">
                <a:solidFill>
                  <a:srgbClr val="041834"/>
                </a:solidFill>
                <a:latin typeface="Arial"/>
                <a:cs typeface="Arial"/>
              </a:rPr>
              <a:t>Do</a:t>
            </a:r>
            <a:r>
              <a:rPr sz="700" b="1" spc="-2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41834"/>
                </a:solidFill>
                <a:latin typeface="Arial"/>
                <a:cs typeface="Arial"/>
              </a:rPr>
              <a:t>you</a:t>
            </a:r>
            <a:r>
              <a:rPr sz="700" b="1" spc="-2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41834"/>
                </a:solidFill>
                <a:latin typeface="Arial"/>
                <a:cs typeface="Arial"/>
              </a:rPr>
              <a:t>have</a:t>
            </a:r>
            <a:r>
              <a:rPr sz="700" b="1" spc="-1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41834"/>
                </a:solidFill>
                <a:latin typeface="Arial"/>
                <a:cs typeface="Arial"/>
              </a:rPr>
              <a:t>any</a:t>
            </a:r>
            <a:r>
              <a:rPr sz="700" b="1" spc="-1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041834"/>
                </a:solidFill>
                <a:latin typeface="Arial"/>
                <a:cs typeface="Arial"/>
              </a:rPr>
              <a:t>questions? </a:t>
            </a:r>
            <a:r>
              <a:rPr sz="700" b="1" spc="-18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41834"/>
                </a:solidFill>
                <a:latin typeface="Arial"/>
                <a:cs typeface="Arial"/>
                <a:hlinkClick r:id="rId9"/>
              </a:rPr>
              <a:t>janimiyask72@gmail.com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760"/>
              </a:lnSpc>
            </a:pPr>
            <a:r>
              <a:rPr sz="700" dirty="0">
                <a:solidFill>
                  <a:srgbClr val="041834"/>
                </a:solidFill>
                <a:latin typeface="Arial MT"/>
                <a:cs typeface="Arial MT"/>
              </a:rPr>
              <a:t>+1</a:t>
            </a:r>
            <a:r>
              <a:rPr sz="700" spc="-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700" dirty="0">
                <a:solidFill>
                  <a:srgbClr val="041834"/>
                </a:solidFill>
                <a:latin typeface="Arial MT"/>
                <a:cs typeface="Arial MT"/>
              </a:rPr>
              <a:t>6194169394</a:t>
            </a:r>
            <a:endParaRPr sz="700">
              <a:latin typeface="Arial MT"/>
              <a:cs typeface="Arial MT"/>
            </a:endParaRPr>
          </a:p>
          <a:p>
            <a:pPr marL="12700" marR="5080" indent="-635" algn="ctr">
              <a:lnSpc>
                <a:spcPts val="800"/>
              </a:lnSpc>
              <a:spcBef>
                <a:spcPts val="40"/>
              </a:spcBef>
            </a:pPr>
            <a:r>
              <a:rPr sz="700" u="sng" spc="-5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 MT"/>
                <a:cs typeface="Arial MT"/>
              </a:rPr>
              <a:t>https://github.com/janimiyarj/MyProfile </a:t>
            </a:r>
            <a:r>
              <a:rPr sz="700" dirty="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sz="700" u="sng" spc="-5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 MT"/>
                <a:cs typeface="Arial MT"/>
              </a:rPr>
              <a:t>https://</a:t>
            </a:r>
            <a:r>
              <a:rPr sz="700" u="sng" spc="-5" dirty="0">
                <a:solidFill>
                  <a:srgbClr val="191919"/>
                </a:solidFill>
                <a:uFill>
                  <a:solidFill>
                    <a:srgbClr val="191919"/>
                  </a:solidFill>
                </a:uFill>
                <a:latin typeface="Arial MT"/>
                <a:cs typeface="Arial MT"/>
                <a:hlinkClick r:id="rId10"/>
              </a:rPr>
              <a:t>www.linkedin.com/in/jani-miya-shaik</a:t>
            </a:r>
            <a:r>
              <a:rPr sz="700" spc="-5" dirty="0">
                <a:solidFill>
                  <a:srgbClr val="191919"/>
                </a:solidFill>
                <a:latin typeface="Arial MT"/>
                <a:cs typeface="Arial MT"/>
                <a:hlinkClick r:id="rId10"/>
              </a:rPr>
              <a:t>/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73001" y="981238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30">
                <a:moveTo>
                  <a:pt x="0" y="175639"/>
                </a:moveTo>
                <a:lnTo>
                  <a:pt x="89660" y="175639"/>
                </a:lnTo>
                <a:lnTo>
                  <a:pt x="89660" y="265299"/>
                </a:lnTo>
                <a:lnTo>
                  <a:pt x="175639" y="265299"/>
                </a:lnTo>
                <a:lnTo>
                  <a:pt x="175639" y="175639"/>
                </a:lnTo>
                <a:lnTo>
                  <a:pt x="265299" y="175639"/>
                </a:lnTo>
                <a:lnTo>
                  <a:pt x="265299" y="89660"/>
                </a:lnTo>
                <a:lnTo>
                  <a:pt x="175639" y="89660"/>
                </a:lnTo>
                <a:lnTo>
                  <a:pt x="175639" y="0"/>
                </a:lnTo>
                <a:lnTo>
                  <a:pt x="89660" y="0"/>
                </a:lnTo>
                <a:lnTo>
                  <a:pt x="89660" y="89660"/>
                </a:lnTo>
                <a:lnTo>
                  <a:pt x="0" y="89660"/>
                </a:lnTo>
                <a:lnTo>
                  <a:pt x="0" y="175639"/>
                </a:lnTo>
                <a:close/>
              </a:path>
            </a:pathLst>
          </a:custGeom>
          <a:ln w="9525">
            <a:solidFill>
              <a:srgbClr val="6BC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15272" y="4016376"/>
            <a:ext cx="455306" cy="44002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3534" y="652693"/>
            <a:ext cx="131389" cy="13137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2547" y="1003204"/>
            <a:ext cx="131389" cy="13137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2177" y="652693"/>
            <a:ext cx="131388" cy="13137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1190" y="1003204"/>
            <a:ext cx="131388" cy="13137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8900" y="652693"/>
            <a:ext cx="131388" cy="13137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87911" y="1003204"/>
            <a:ext cx="131388" cy="13137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77543" y="652693"/>
            <a:ext cx="131400" cy="13137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16556" y="1003204"/>
            <a:ext cx="131400" cy="1313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28675" cy="628650"/>
          </a:xfrm>
          <a:custGeom>
            <a:avLst/>
            <a:gdLst/>
            <a:ahLst/>
            <a:cxnLst/>
            <a:rect l="l" t="t" r="r" b="b"/>
            <a:pathLst>
              <a:path w="828675" h="628650">
                <a:moveTo>
                  <a:pt x="828608" y="0"/>
                </a:moveTo>
                <a:lnTo>
                  <a:pt x="0" y="0"/>
                </a:lnTo>
                <a:lnTo>
                  <a:pt x="0" y="622620"/>
                </a:lnTo>
                <a:lnTo>
                  <a:pt x="44528" y="626790"/>
                </a:lnTo>
                <a:lnTo>
                  <a:pt x="91740" y="628258"/>
                </a:lnTo>
                <a:lnTo>
                  <a:pt x="138953" y="626790"/>
                </a:lnTo>
                <a:lnTo>
                  <a:pt x="185385" y="622442"/>
                </a:lnTo>
                <a:lnTo>
                  <a:pt x="230950" y="615302"/>
                </a:lnTo>
                <a:lnTo>
                  <a:pt x="275559" y="605458"/>
                </a:lnTo>
                <a:lnTo>
                  <a:pt x="319126" y="592998"/>
                </a:lnTo>
                <a:lnTo>
                  <a:pt x="361562" y="578008"/>
                </a:lnTo>
                <a:lnTo>
                  <a:pt x="402781" y="560576"/>
                </a:lnTo>
                <a:lnTo>
                  <a:pt x="442695" y="540789"/>
                </a:lnTo>
                <a:lnTo>
                  <a:pt x="481216" y="518736"/>
                </a:lnTo>
                <a:lnTo>
                  <a:pt x="518257" y="494503"/>
                </a:lnTo>
                <a:lnTo>
                  <a:pt x="553731" y="468178"/>
                </a:lnTo>
                <a:lnTo>
                  <a:pt x="587550" y="439848"/>
                </a:lnTo>
                <a:lnTo>
                  <a:pt x="619627" y="409601"/>
                </a:lnTo>
                <a:lnTo>
                  <a:pt x="649874" y="377525"/>
                </a:lnTo>
                <a:lnTo>
                  <a:pt x="678204" y="343706"/>
                </a:lnTo>
                <a:lnTo>
                  <a:pt x="704529" y="308232"/>
                </a:lnTo>
                <a:lnTo>
                  <a:pt x="728762" y="271191"/>
                </a:lnTo>
                <a:lnTo>
                  <a:pt x="750815" y="232670"/>
                </a:lnTo>
                <a:lnTo>
                  <a:pt x="770602" y="192757"/>
                </a:lnTo>
                <a:lnTo>
                  <a:pt x="788034" y="151538"/>
                </a:lnTo>
                <a:lnTo>
                  <a:pt x="803024" y="109102"/>
                </a:lnTo>
                <a:lnTo>
                  <a:pt x="815484" y="65536"/>
                </a:lnTo>
                <a:lnTo>
                  <a:pt x="825328" y="20927"/>
                </a:lnTo>
                <a:lnTo>
                  <a:pt x="828608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2421" y="4746626"/>
            <a:ext cx="2911475" cy="396875"/>
          </a:xfrm>
          <a:custGeom>
            <a:avLst/>
            <a:gdLst/>
            <a:ahLst/>
            <a:cxnLst/>
            <a:rect l="l" t="t" r="r" b="b"/>
            <a:pathLst>
              <a:path w="2911475" h="396875">
                <a:moveTo>
                  <a:pt x="1455702" y="0"/>
                </a:moveTo>
                <a:lnTo>
                  <a:pt x="1407357" y="399"/>
                </a:lnTo>
                <a:lnTo>
                  <a:pt x="1359206" y="1594"/>
                </a:lnTo>
                <a:lnTo>
                  <a:pt x="1311255" y="3578"/>
                </a:lnTo>
                <a:lnTo>
                  <a:pt x="1263510" y="6344"/>
                </a:lnTo>
                <a:lnTo>
                  <a:pt x="1215977" y="9886"/>
                </a:lnTo>
                <a:lnTo>
                  <a:pt x="1168662" y="14199"/>
                </a:lnTo>
                <a:lnTo>
                  <a:pt x="1121572" y="19275"/>
                </a:lnTo>
                <a:lnTo>
                  <a:pt x="1074713" y="25109"/>
                </a:lnTo>
                <a:lnTo>
                  <a:pt x="1028092" y="31694"/>
                </a:lnTo>
                <a:lnTo>
                  <a:pt x="981714" y="39024"/>
                </a:lnTo>
                <a:lnTo>
                  <a:pt x="935586" y="47093"/>
                </a:lnTo>
                <a:lnTo>
                  <a:pt x="889714" y="55894"/>
                </a:lnTo>
                <a:lnTo>
                  <a:pt x="844104" y="65422"/>
                </a:lnTo>
                <a:lnTo>
                  <a:pt x="798763" y="75669"/>
                </a:lnTo>
                <a:lnTo>
                  <a:pt x="753697" y="86630"/>
                </a:lnTo>
                <a:lnTo>
                  <a:pt x="708912" y="98299"/>
                </a:lnTo>
                <a:lnTo>
                  <a:pt x="664415" y="110668"/>
                </a:lnTo>
                <a:lnTo>
                  <a:pt x="620211" y="123732"/>
                </a:lnTo>
                <a:lnTo>
                  <a:pt x="576307" y="137485"/>
                </a:lnTo>
                <a:lnTo>
                  <a:pt x="532710" y="151920"/>
                </a:lnTo>
                <a:lnTo>
                  <a:pt x="489425" y="167032"/>
                </a:lnTo>
                <a:lnTo>
                  <a:pt x="446459" y="182813"/>
                </a:lnTo>
                <a:lnTo>
                  <a:pt x="403818" y="199257"/>
                </a:lnTo>
                <a:lnTo>
                  <a:pt x="361508" y="216359"/>
                </a:lnTo>
                <a:lnTo>
                  <a:pt x="319536" y="234112"/>
                </a:lnTo>
                <a:lnTo>
                  <a:pt x="277907" y="252509"/>
                </a:lnTo>
                <a:lnTo>
                  <a:pt x="236629" y="271545"/>
                </a:lnTo>
                <a:lnTo>
                  <a:pt x="195707" y="291213"/>
                </a:lnTo>
                <a:lnTo>
                  <a:pt x="155148" y="311507"/>
                </a:lnTo>
                <a:lnTo>
                  <a:pt x="114958" y="332420"/>
                </a:lnTo>
                <a:lnTo>
                  <a:pt x="75142" y="353947"/>
                </a:lnTo>
                <a:lnTo>
                  <a:pt x="35709" y="376081"/>
                </a:lnTo>
                <a:lnTo>
                  <a:pt x="0" y="396873"/>
                </a:lnTo>
                <a:lnTo>
                  <a:pt x="2911417" y="396873"/>
                </a:lnTo>
                <a:lnTo>
                  <a:pt x="2875707" y="376081"/>
                </a:lnTo>
                <a:lnTo>
                  <a:pt x="2836273" y="353947"/>
                </a:lnTo>
                <a:lnTo>
                  <a:pt x="2796458" y="332420"/>
                </a:lnTo>
                <a:lnTo>
                  <a:pt x="2756267" y="311507"/>
                </a:lnTo>
                <a:lnTo>
                  <a:pt x="2715708" y="291213"/>
                </a:lnTo>
                <a:lnTo>
                  <a:pt x="2674786" y="271545"/>
                </a:lnTo>
                <a:lnTo>
                  <a:pt x="2633507" y="252509"/>
                </a:lnTo>
                <a:lnTo>
                  <a:pt x="2591879" y="234112"/>
                </a:lnTo>
                <a:lnTo>
                  <a:pt x="2549906" y="216359"/>
                </a:lnTo>
                <a:lnTo>
                  <a:pt x="2507596" y="199257"/>
                </a:lnTo>
                <a:lnTo>
                  <a:pt x="2464955" y="182813"/>
                </a:lnTo>
                <a:lnTo>
                  <a:pt x="2421988" y="167032"/>
                </a:lnTo>
                <a:lnTo>
                  <a:pt x="2378703" y="151920"/>
                </a:lnTo>
                <a:lnTo>
                  <a:pt x="2335105" y="137485"/>
                </a:lnTo>
                <a:lnTo>
                  <a:pt x="2291201" y="123732"/>
                </a:lnTo>
                <a:lnTo>
                  <a:pt x="2246997" y="110668"/>
                </a:lnTo>
                <a:lnTo>
                  <a:pt x="2202499" y="98299"/>
                </a:lnTo>
                <a:lnTo>
                  <a:pt x="2157714" y="86630"/>
                </a:lnTo>
                <a:lnTo>
                  <a:pt x="2112647" y="75669"/>
                </a:lnTo>
                <a:lnTo>
                  <a:pt x="2067306" y="65422"/>
                </a:lnTo>
                <a:lnTo>
                  <a:pt x="2021696" y="55894"/>
                </a:lnTo>
                <a:lnTo>
                  <a:pt x="1975823" y="47093"/>
                </a:lnTo>
                <a:lnTo>
                  <a:pt x="1929695" y="39024"/>
                </a:lnTo>
                <a:lnTo>
                  <a:pt x="1883317" y="31694"/>
                </a:lnTo>
                <a:lnTo>
                  <a:pt x="1836695" y="25109"/>
                </a:lnTo>
                <a:lnTo>
                  <a:pt x="1789835" y="19275"/>
                </a:lnTo>
                <a:lnTo>
                  <a:pt x="1742745" y="14199"/>
                </a:lnTo>
                <a:lnTo>
                  <a:pt x="1695430" y="9886"/>
                </a:lnTo>
                <a:lnTo>
                  <a:pt x="1647896" y="6344"/>
                </a:lnTo>
                <a:lnTo>
                  <a:pt x="1600150" y="3578"/>
                </a:lnTo>
                <a:lnTo>
                  <a:pt x="1552199" y="1594"/>
                </a:lnTo>
                <a:lnTo>
                  <a:pt x="1504047" y="399"/>
                </a:lnTo>
                <a:lnTo>
                  <a:pt x="1455702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682" y="4759145"/>
            <a:ext cx="71262" cy="712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402" y="4759145"/>
            <a:ext cx="71262" cy="712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490" y="4937520"/>
            <a:ext cx="71262" cy="712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210" y="4937520"/>
            <a:ext cx="71262" cy="7123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017" y="4759145"/>
            <a:ext cx="71261" cy="712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737" y="4759145"/>
            <a:ext cx="71262" cy="712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825" y="4937520"/>
            <a:ext cx="71261" cy="7123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544" y="4937520"/>
            <a:ext cx="71262" cy="7123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845880" y="80606"/>
            <a:ext cx="177165" cy="177165"/>
          </a:xfrm>
          <a:custGeom>
            <a:avLst/>
            <a:gdLst/>
            <a:ahLst/>
            <a:cxnLst/>
            <a:rect l="l" t="t" r="r" b="b"/>
            <a:pathLst>
              <a:path w="177165" h="177165">
                <a:moveTo>
                  <a:pt x="177076" y="59842"/>
                </a:moveTo>
                <a:lnTo>
                  <a:pt x="117233" y="59842"/>
                </a:lnTo>
                <a:lnTo>
                  <a:pt x="117233" y="0"/>
                </a:lnTo>
                <a:lnTo>
                  <a:pt x="59842" y="0"/>
                </a:lnTo>
                <a:lnTo>
                  <a:pt x="59842" y="59842"/>
                </a:lnTo>
                <a:lnTo>
                  <a:pt x="0" y="59842"/>
                </a:lnTo>
                <a:lnTo>
                  <a:pt x="0" y="117233"/>
                </a:lnTo>
                <a:lnTo>
                  <a:pt x="59842" y="117233"/>
                </a:lnTo>
                <a:lnTo>
                  <a:pt x="59842" y="177088"/>
                </a:lnTo>
                <a:lnTo>
                  <a:pt x="117233" y="177088"/>
                </a:lnTo>
                <a:lnTo>
                  <a:pt x="117233" y="117233"/>
                </a:lnTo>
                <a:lnTo>
                  <a:pt x="177076" y="117233"/>
                </a:lnTo>
                <a:lnTo>
                  <a:pt x="177076" y="59842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72907" y="1062367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>
                <a:moveTo>
                  <a:pt x="319786" y="108064"/>
                </a:moveTo>
                <a:lnTo>
                  <a:pt x="211709" y="108064"/>
                </a:lnTo>
                <a:lnTo>
                  <a:pt x="211709" y="0"/>
                </a:lnTo>
                <a:lnTo>
                  <a:pt x="108077" y="0"/>
                </a:lnTo>
                <a:lnTo>
                  <a:pt x="108077" y="108064"/>
                </a:lnTo>
                <a:lnTo>
                  <a:pt x="0" y="108064"/>
                </a:lnTo>
                <a:lnTo>
                  <a:pt x="0" y="211709"/>
                </a:lnTo>
                <a:lnTo>
                  <a:pt x="108077" y="211709"/>
                </a:lnTo>
                <a:lnTo>
                  <a:pt x="108077" y="319786"/>
                </a:lnTo>
                <a:lnTo>
                  <a:pt x="211709" y="319786"/>
                </a:lnTo>
                <a:lnTo>
                  <a:pt x="211709" y="211709"/>
                </a:lnTo>
                <a:lnTo>
                  <a:pt x="319786" y="211709"/>
                </a:lnTo>
                <a:lnTo>
                  <a:pt x="319786" y="108064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53019" y="50101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0768" y="480478"/>
            <a:ext cx="234315" cy="234315"/>
          </a:xfrm>
          <a:custGeom>
            <a:avLst/>
            <a:gdLst/>
            <a:ahLst/>
            <a:cxnLst/>
            <a:rect l="l" t="t" r="r" b="b"/>
            <a:pathLst>
              <a:path w="234315" h="234315">
                <a:moveTo>
                  <a:pt x="234162" y="79133"/>
                </a:moveTo>
                <a:lnTo>
                  <a:pt x="155028" y="79133"/>
                </a:lnTo>
                <a:lnTo>
                  <a:pt x="155028" y="0"/>
                </a:lnTo>
                <a:lnTo>
                  <a:pt x="79146" y="0"/>
                </a:lnTo>
                <a:lnTo>
                  <a:pt x="79146" y="79133"/>
                </a:lnTo>
                <a:lnTo>
                  <a:pt x="0" y="79133"/>
                </a:lnTo>
                <a:lnTo>
                  <a:pt x="0" y="155028"/>
                </a:lnTo>
                <a:lnTo>
                  <a:pt x="79146" y="155028"/>
                </a:lnTo>
                <a:lnTo>
                  <a:pt x="79146" y="234162"/>
                </a:lnTo>
                <a:lnTo>
                  <a:pt x="155028" y="234162"/>
                </a:lnTo>
                <a:lnTo>
                  <a:pt x="155028" y="155028"/>
                </a:lnTo>
                <a:lnTo>
                  <a:pt x="234162" y="155028"/>
                </a:lnTo>
                <a:lnTo>
                  <a:pt x="234162" y="79133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64689" y="992428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98724" y="511107"/>
            <a:ext cx="1697989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5" dirty="0">
                <a:solidFill>
                  <a:srgbClr val="041834"/>
                </a:solidFill>
              </a:rPr>
              <a:t>Introduction</a:t>
            </a:r>
            <a:endParaRPr sz="2500"/>
          </a:p>
        </p:txBody>
      </p:sp>
      <p:sp>
        <p:nvSpPr>
          <p:cNvPr id="18" name="object 18"/>
          <p:cNvSpPr txBox="1"/>
          <p:nvPr/>
        </p:nvSpPr>
        <p:spPr>
          <a:xfrm>
            <a:off x="840551" y="1093368"/>
            <a:ext cx="6647815" cy="5638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Prior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authorization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is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common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hurdle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in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pet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medical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care,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often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causing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delays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in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treatment.</a:t>
            </a:r>
            <a:r>
              <a:rPr sz="1200" spc="-3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This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project aims to address this issue by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streamlining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the approval process, enhancing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efficiency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in </a:t>
            </a:r>
            <a:r>
              <a:rPr sz="1200" spc="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veterinary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practices,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and ultimately improving patient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care for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pets.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502254" y="2082299"/>
            <a:ext cx="3037205" cy="2761615"/>
            <a:chOff x="2502254" y="2082299"/>
            <a:chExt cx="3037205" cy="276161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5454" y="2285499"/>
              <a:ext cx="2630333" cy="23165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2254" y="2082299"/>
              <a:ext cx="3036733" cy="2761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760" y="4105757"/>
            <a:ext cx="322580" cy="322580"/>
          </a:xfrm>
          <a:custGeom>
            <a:avLst/>
            <a:gdLst/>
            <a:ahLst/>
            <a:cxnLst/>
            <a:rect l="l" t="t" r="r" b="b"/>
            <a:pathLst>
              <a:path w="322580" h="322579">
                <a:moveTo>
                  <a:pt x="322389" y="108953"/>
                </a:moveTo>
                <a:lnTo>
                  <a:pt x="213436" y="108953"/>
                </a:lnTo>
                <a:lnTo>
                  <a:pt x="213436" y="0"/>
                </a:lnTo>
                <a:lnTo>
                  <a:pt x="108953" y="0"/>
                </a:lnTo>
                <a:lnTo>
                  <a:pt x="108953" y="108953"/>
                </a:lnTo>
                <a:lnTo>
                  <a:pt x="0" y="108953"/>
                </a:lnTo>
                <a:lnTo>
                  <a:pt x="0" y="213423"/>
                </a:lnTo>
                <a:lnTo>
                  <a:pt x="108953" y="213423"/>
                </a:lnTo>
                <a:lnTo>
                  <a:pt x="108953" y="322376"/>
                </a:lnTo>
                <a:lnTo>
                  <a:pt x="213436" y="322376"/>
                </a:lnTo>
                <a:lnTo>
                  <a:pt x="213436" y="213423"/>
                </a:lnTo>
                <a:lnTo>
                  <a:pt x="322389" y="213423"/>
                </a:lnTo>
                <a:lnTo>
                  <a:pt x="322389" y="108953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0450" y="4390212"/>
            <a:ext cx="648335" cy="648335"/>
          </a:xfrm>
          <a:custGeom>
            <a:avLst/>
            <a:gdLst/>
            <a:ahLst/>
            <a:cxnLst/>
            <a:rect l="l" t="t" r="r" b="b"/>
            <a:pathLst>
              <a:path w="648335" h="648335">
                <a:moveTo>
                  <a:pt x="648004" y="218998"/>
                </a:moveTo>
                <a:lnTo>
                  <a:pt x="429006" y="218998"/>
                </a:lnTo>
                <a:lnTo>
                  <a:pt x="429006" y="0"/>
                </a:lnTo>
                <a:lnTo>
                  <a:pt x="218998" y="0"/>
                </a:lnTo>
                <a:lnTo>
                  <a:pt x="218998" y="218998"/>
                </a:lnTo>
                <a:lnTo>
                  <a:pt x="0" y="218998"/>
                </a:lnTo>
                <a:lnTo>
                  <a:pt x="0" y="429006"/>
                </a:lnTo>
                <a:lnTo>
                  <a:pt x="218998" y="429006"/>
                </a:lnTo>
                <a:lnTo>
                  <a:pt x="218998" y="648004"/>
                </a:lnTo>
                <a:lnTo>
                  <a:pt x="429006" y="648004"/>
                </a:lnTo>
                <a:lnTo>
                  <a:pt x="429006" y="429006"/>
                </a:lnTo>
                <a:lnTo>
                  <a:pt x="648004" y="429006"/>
                </a:lnTo>
                <a:lnTo>
                  <a:pt x="648004" y="218998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75169" y="234175"/>
            <a:ext cx="179705" cy="179705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179412" y="60642"/>
                </a:moveTo>
                <a:lnTo>
                  <a:pt x="118770" y="60642"/>
                </a:lnTo>
                <a:lnTo>
                  <a:pt x="118770" y="0"/>
                </a:lnTo>
                <a:lnTo>
                  <a:pt x="60629" y="0"/>
                </a:lnTo>
                <a:lnTo>
                  <a:pt x="60629" y="60642"/>
                </a:lnTo>
                <a:lnTo>
                  <a:pt x="0" y="60642"/>
                </a:lnTo>
                <a:lnTo>
                  <a:pt x="0" y="118783"/>
                </a:lnTo>
                <a:lnTo>
                  <a:pt x="60629" y="118783"/>
                </a:lnTo>
                <a:lnTo>
                  <a:pt x="60629" y="179412"/>
                </a:lnTo>
                <a:lnTo>
                  <a:pt x="118770" y="179412"/>
                </a:lnTo>
                <a:lnTo>
                  <a:pt x="118770" y="118783"/>
                </a:lnTo>
                <a:lnTo>
                  <a:pt x="179412" y="118783"/>
                </a:lnTo>
                <a:lnTo>
                  <a:pt x="179412" y="60642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65705" y="155422"/>
            <a:ext cx="258445" cy="258445"/>
          </a:xfrm>
          <a:custGeom>
            <a:avLst/>
            <a:gdLst/>
            <a:ahLst/>
            <a:cxnLst/>
            <a:rect l="l" t="t" r="r" b="b"/>
            <a:pathLst>
              <a:path w="258445" h="258445">
                <a:moveTo>
                  <a:pt x="258102" y="87223"/>
                </a:moveTo>
                <a:lnTo>
                  <a:pt x="170878" y="87223"/>
                </a:lnTo>
                <a:lnTo>
                  <a:pt x="170878" y="0"/>
                </a:lnTo>
                <a:lnTo>
                  <a:pt x="87223" y="0"/>
                </a:lnTo>
                <a:lnTo>
                  <a:pt x="87223" y="87223"/>
                </a:lnTo>
                <a:lnTo>
                  <a:pt x="0" y="87223"/>
                </a:lnTo>
                <a:lnTo>
                  <a:pt x="0" y="170865"/>
                </a:lnTo>
                <a:lnTo>
                  <a:pt x="87223" y="170865"/>
                </a:lnTo>
                <a:lnTo>
                  <a:pt x="87223" y="258089"/>
                </a:lnTo>
                <a:lnTo>
                  <a:pt x="170878" y="258089"/>
                </a:lnTo>
                <a:lnTo>
                  <a:pt x="170878" y="170865"/>
                </a:lnTo>
                <a:lnTo>
                  <a:pt x="258102" y="170865"/>
                </a:lnTo>
                <a:lnTo>
                  <a:pt x="258102" y="87223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05394" y="765289"/>
            <a:ext cx="460375" cy="460375"/>
          </a:xfrm>
          <a:custGeom>
            <a:avLst/>
            <a:gdLst/>
            <a:ahLst/>
            <a:cxnLst/>
            <a:rect l="l" t="t" r="r" b="b"/>
            <a:pathLst>
              <a:path w="460375" h="460375">
                <a:moveTo>
                  <a:pt x="460311" y="155575"/>
                </a:moveTo>
                <a:lnTo>
                  <a:pt x="304736" y="155575"/>
                </a:lnTo>
                <a:lnTo>
                  <a:pt x="304736" y="0"/>
                </a:lnTo>
                <a:lnTo>
                  <a:pt x="155562" y="0"/>
                </a:lnTo>
                <a:lnTo>
                  <a:pt x="155562" y="155575"/>
                </a:lnTo>
                <a:lnTo>
                  <a:pt x="0" y="155575"/>
                </a:lnTo>
                <a:lnTo>
                  <a:pt x="0" y="304749"/>
                </a:lnTo>
                <a:lnTo>
                  <a:pt x="155562" y="304749"/>
                </a:lnTo>
                <a:lnTo>
                  <a:pt x="155562" y="460311"/>
                </a:lnTo>
                <a:lnTo>
                  <a:pt x="304736" y="460311"/>
                </a:lnTo>
                <a:lnTo>
                  <a:pt x="304736" y="304749"/>
                </a:lnTo>
                <a:lnTo>
                  <a:pt x="460311" y="304749"/>
                </a:lnTo>
                <a:lnTo>
                  <a:pt x="460311" y="155575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252107" y="3633155"/>
            <a:ext cx="1892300" cy="1510665"/>
            <a:chOff x="7252107" y="3633155"/>
            <a:chExt cx="1892300" cy="1510665"/>
          </a:xfrm>
        </p:grpSpPr>
        <p:sp>
          <p:nvSpPr>
            <p:cNvPr id="8" name="object 8"/>
            <p:cNvSpPr/>
            <p:nvPr/>
          </p:nvSpPr>
          <p:spPr>
            <a:xfrm>
              <a:off x="7316780" y="3633155"/>
              <a:ext cx="1827530" cy="1510665"/>
            </a:xfrm>
            <a:custGeom>
              <a:avLst/>
              <a:gdLst/>
              <a:ahLst/>
              <a:cxnLst/>
              <a:rect l="l" t="t" r="r" b="b"/>
              <a:pathLst>
                <a:path w="1827529" h="1510664">
                  <a:moveTo>
                    <a:pt x="1827219" y="0"/>
                  </a:moveTo>
                  <a:lnTo>
                    <a:pt x="1763520" y="8621"/>
                  </a:lnTo>
                  <a:lnTo>
                    <a:pt x="1716984" y="16211"/>
                  </a:lnTo>
                  <a:lnTo>
                    <a:pt x="1670781" y="24767"/>
                  </a:lnTo>
                  <a:lnTo>
                    <a:pt x="1624920" y="34279"/>
                  </a:lnTo>
                  <a:lnTo>
                    <a:pt x="1579413" y="44736"/>
                  </a:lnTo>
                  <a:lnTo>
                    <a:pt x="1534269" y="56127"/>
                  </a:lnTo>
                  <a:lnTo>
                    <a:pt x="1489501" y="68441"/>
                  </a:lnTo>
                  <a:lnTo>
                    <a:pt x="1445118" y="81668"/>
                  </a:lnTo>
                  <a:lnTo>
                    <a:pt x="1401131" y="95797"/>
                  </a:lnTo>
                  <a:lnTo>
                    <a:pt x="1357552" y="110816"/>
                  </a:lnTo>
                  <a:lnTo>
                    <a:pt x="1314390" y="126716"/>
                  </a:lnTo>
                  <a:lnTo>
                    <a:pt x="1271657" y="143486"/>
                  </a:lnTo>
                  <a:lnTo>
                    <a:pt x="1229363" y="161114"/>
                  </a:lnTo>
                  <a:lnTo>
                    <a:pt x="1187520" y="179591"/>
                  </a:lnTo>
                  <a:lnTo>
                    <a:pt x="1146137" y="198904"/>
                  </a:lnTo>
                  <a:lnTo>
                    <a:pt x="1105226" y="219044"/>
                  </a:lnTo>
                  <a:lnTo>
                    <a:pt x="1064797" y="240000"/>
                  </a:lnTo>
                  <a:lnTo>
                    <a:pt x="1024862" y="261762"/>
                  </a:lnTo>
                  <a:lnTo>
                    <a:pt x="985430" y="284317"/>
                  </a:lnTo>
                  <a:lnTo>
                    <a:pt x="946513" y="307656"/>
                  </a:lnTo>
                  <a:lnTo>
                    <a:pt x="908122" y="331767"/>
                  </a:lnTo>
                  <a:lnTo>
                    <a:pt x="870266" y="356641"/>
                  </a:lnTo>
                  <a:lnTo>
                    <a:pt x="832958" y="382266"/>
                  </a:lnTo>
                  <a:lnTo>
                    <a:pt x="796207" y="408631"/>
                  </a:lnTo>
                  <a:lnTo>
                    <a:pt x="760025" y="435727"/>
                  </a:lnTo>
                  <a:lnTo>
                    <a:pt x="724422" y="463541"/>
                  </a:lnTo>
                  <a:lnTo>
                    <a:pt x="689408" y="492063"/>
                  </a:lnTo>
                  <a:lnTo>
                    <a:pt x="654996" y="521283"/>
                  </a:lnTo>
                  <a:lnTo>
                    <a:pt x="621195" y="551190"/>
                  </a:lnTo>
                  <a:lnTo>
                    <a:pt x="588016" y="581772"/>
                  </a:lnTo>
                  <a:lnTo>
                    <a:pt x="555470" y="613020"/>
                  </a:lnTo>
                  <a:lnTo>
                    <a:pt x="523568" y="644923"/>
                  </a:lnTo>
                  <a:lnTo>
                    <a:pt x="492320" y="677469"/>
                  </a:lnTo>
                  <a:lnTo>
                    <a:pt x="461737" y="710648"/>
                  </a:lnTo>
                  <a:lnTo>
                    <a:pt x="431831" y="744449"/>
                  </a:lnTo>
                  <a:lnTo>
                    <a:pt x="402611" y="778862"/>
                  </a:lnTo>
                  <a:lnTo>
                    <a:pt x="374089" y="813875"/>
                  </a:lnTo>
                  <a:lnTo>
                    <a:pt x="346275" y="849478"/>
                  </a:lnTo>
                  <a:lnTo>
                    <a:pt x="319180" y="885661"/>
                  </a:lnTo>
                  <a:lnTo>
                    <a:pt x="292814" y="922412"/>
                  </a:lnTo>
                  <a:lnTo>
                    <a:pt x="267189" y="959720"/>
                  </a:lnTo>
                  <a:lnTo>
                    <a:pt x="242316" y="997576"/>
                  </a:lnTo>
                  <a:lnTo>
                    <a:pt x="218204" y="1035968"/>
                  </a:lnTo>
                  <a:lnTo>
                    <a:pt x="194865" y="1074885"/>
                  </a:lnTo>
                  <a:lnTo>
                    <a:pt x="172310" y="1114316"/>
                  </a:lnTo>
                  <a:lnTo>
                    <a:pt x="150549" y="1154252"/>
                  </a:lnTo>
                  <a:lnTo>
                    <a:pt x="129593" y="1194681"/>
                  </a:lnTo>
                  <a:lnTo>
                    <a:pt x="109453" y="1235592"/>
                  </a:lnTo>
                  <a:lnTo>
                    <a:pt x="90139" y="1276975"/>
                  </a:lnTo>
                  <a:lnTo>
                    <a:pt x="71663" y="1318819"/>
                  </a:lnTo>
                  <a:lnTo>
                    <a:pt x="54034" y="1361113"/>
                  </a:lnTo>
                  <a:lnTo>
                    <a:pt x="37265" y="1403846"/>
                  </a:lnTo>
                  <a:lnTo>
                    <a:pt x="21365" y="1447008"/>
                  </a:lnTo>
                  <a:lnTo>
                    <a:pt x="6345" y="1490588"/>
                  </a:lnTo>
                  <a:lnTo>
                    <a:pt x="0" y="1510344"/>
                  </a:lnTo>
                  <a:lnTo>
                    <a:pt x="1827219" y="1510344"/>
                  </a:lnTo>
                  <a:lnTo>
                    <a:pt x="1827219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4539" y="4539382"/>
              <a:ext cx="111230" cy="1111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7539" y="4539382"/>
              <a:ext cx="111230" cy="111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7676" y="4817799"/>
              <a:ext cx="111230" cy="1111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678" y="4817799"/>
              <a:ext cx="111229" cy="1111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9108" y="4539382"/>
              <a:ext cx="111229" cy="1111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2107" y="4539382"/>
              <a:ext cx="111230" cy="1111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2246" y="4817799"/>
              <a:ext cx="111229" cy="11119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55246" y="4817799"/>
            <a:ext cx="111229" cy="111191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0" y="0"/>
            <a:ext cx="1202690" cy="1790064"/>
            <a:chOff x="0" y="0"/>
            <a:chExt cx="1202690" cy="1790064"/>
          </a:xfrm>
        </p:grpSpPr>
        <p:sp>
          <p:nvSpPr>
            <p:cNvPr id="18" name="object 18"/>
            <p:cNvSpPr/>
            <p:nvPr/>
          </p:nvSpPr>
          <p:spPr>
            <a:xfrm>
              <a:off x="0" y="0"/>
              <a:ext cx="1113790" cy="1790064"/>
            </a:xfrm>
            <a:custGeom>
              <a:avLst/>
              <a:gdLst/>
              <a:ahLst/>
              <a:cxnLst/>
              <a:rect l="l" t="t" r="r" b="b"/>
              <a:pathLst>
                <a:path w="1113790" h="1790064">
                  <a:moveTo>
                    <a:pt x="903543" y="0"/>
                  </a:moveTo>
                  <a:lnTo>
                    <a:pt x="0" y="0"/>
                  </a:lnTo>
                  <a:lnTo>
                    <a:pt x="0" y="1789501"/>
                  </a:lnTo>
                  <a:lnTo>
                    <a:pt x="75848" y="1785955"/>
                  </a:lnTo>
                  <a:lnTo>
                    <a:pt x="122688" y="1781077"/>
                  </a:lnTo>
                  <a:lnTo>
                    <a:pt x="168942" y="1774316"/>
                  </a:lnTo>
                  <a:lnTo>
                    <a:pt x="214572" y="1765711"/>
                  </a:lnTo>
                  <a:lnTo>
                    <a:pt x="259538" y="1755302"/>
                  </a:lnTo>
                  <a:lnTo>
                    <a:pt x="303801" y="1743128"/>
                  </a:lnTo>
                  <a:lnTo>
                    <a:pt x="347320" y="1729229"/>
                  </a:lnTo>
                  <a:lnTo>
                    <a:pt x="390058" y="1713643"/>
                  </a:lnTo>
                  <a:lnTo>
                    <a:pt x="431975" y="1696409"/>
                  </a:lnTo>
                  <a:lnTo>
                    <a:pt x="473031" y="1677568"/>
                  </a:lnTo>
                  <a:lnTo>
                    <a:pt x="513187" y="1657159"/>
                  </a:lnTo>
                  <a:lnTo>
                    <a:pt x="552404" y="1635221"/>
                  </a:lnTo>
                  <a:lnTo>
                    <a:pt x="590643" y="1611792"/>
                  </a:lnTo>
                  <a:lnTo>
                    <a:pt x="627863" y="1586914"/>
                  </a:lnTo>
                  <a:lnTo>
                    <a:pt x="664026" y="1560624"/>
                  </a:lnTo>
                  <a:lnTo>
                    <a:pt x="699093" y="1532962"/>
                  </a:lnTo>
                  <a:lnTo>
                    <a:pt x="733024" y="1503968"/>
                  </a:lnTo>
                  <a:lnTo>
                    <a:pt x="765779" y="1473681"/>
                  </a:lnTo>
                  <a:lnTo>
                    <a:pt x="797321" y="1442140"/>
                  </a:lnTo>
                  <a:lnTo>
                    <a:pt x="827608" y="1409385"/>
                  </a:lnTo>
                  <a:lnTo>
                    <a:pt x="856602" y="1375454"/>
                  </a:lnTo>
                  <a:lnTo>
                    <a:pt x="884264" y="1340387"/>
                  </a:lnTo>
                  <a:lnTo>
                    <a:pt x="910553" y="1304224"/>
                  </a:lnTo>
                  <a:lnTo>
                    <a:pt x="935432" y="1267004"/>
                  </a:lnTo>
                  <a:lnTo>
                    <a:pt x="958860" y="1228766"/>
                  </a:lnTo>
                  <a:lnTo>
                    <a:pt x="980799" y="1189549"/>
                  </a:lnTo>
                  <a:lnTo>
                    <a:pt x="1001208" y="1149393"/>
                  </a:lnTo>
                  <a:lnTo>
                    <a:pt x="1020049" y="1108338"/>
                  </a:lnTo>
                  <a:lnTo>
                    <a:pt x="1037283" y="1066421"/>
                  </a:lnTo>
                  <a:lnTo>
                    <a:pt x="1052869" y="1023684"/>
                  </a:lnTo>
                  <a:lnTo>
                    <a:pt x="1066769" y="980164"/>
                  </a:lnTo>
                  <a:lnTo>
                    <a:pt x="1078943" y="935902"/>
                  </a:lnTo>
                  <a:lnTo>
                    <a:pt x="1089352" y="890936"/>
                  </a:lnTo>
                  <a:lnTo>
                    <a:pt x="1097956" y="845307"/>
                  </a:lnTo>
                  <a:lnTo>
                    <a:pt x="1104717" y="799053"/>
                  </a:lnTo>
                  <a:lnTo>
                    <a:pt x="1109595" y="752214"/>
                  </a:lnTo>
                  <a:lnTo>
                    <a:pt x="1112551" y="704828"/>
                  </a:lnTo>
                  <a:lnTo>
                    <a:pt x="1113545" y="656936"/>
                  </a:lnTo>
                  <a:lnTo>
                    <a:pt x="1112551" y="609044"/>
                  </a:lnTo>
                  <a:lnTo>
                    <a:pt x="1109595" y="561658"/>
                  </a:lnTo>
                  <a:lnTo>
                    <a:pt x="1104717" y="514818"/>
                  </a:lnTo>
                  <a:lnTo>
                    <a:pt x="1097956" y="468564"/>
                  </a:lnTo>
                  <a:lnTo>
                    <a:pt x="1089352" y="422934"/>
                  </a:lnTo>
                  <a:lnTo>
                    <a:pt x="1078943" y="377968"/>
                  </a:lnTo>
                  <a:lnTo>
                    <a:pt x="1066769" y="333706"/>
                  </a:lnTo>
                  <a:lnTo>
                    <a:pt x="1052869" y="290186"/>
                  </a:lnTo>
                  <a:lnTo>
                    <a:pt x="1037283" y="247448"/>
                  </a:lnTo>
                  <a:lnTo>
                    <a:pt x="1020049" y="205531"/>
                  </a:lnTo>
                  <a:lnTo>
                    <a:pt x="1001208" y="164475"/>
                  </a:lnTo>
                  <a:lnTo>
                    <a:pt x="980799" y="124319"/>
                  </a:lnTo>
                  <a:lnTo>
                    <a:pt x="958860" y="85102"/>
                  </a:lnTo>
                  <a:lnTo>
                    <a:pt x="935432" y="46864"/>
                  </a:lnTo>
                  <a:lnTo>
                    <a:pt x="910553" y="9643"/>
                  </a:lnTo>
                  <a:lnTo>
                    <a:pt x="903543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660" y="703252"/>
              <a:ext cx="97528" cy="975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660" y="963512"/>
              <a:ext cx="97528" cy="975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669" y="703252"/>
              <a:ext cx="97528" cy="975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669" y="963512"/>
              <a:ext cx="97528" cy="9754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660" y="1207502"/>
              <a:ext cx="97528" cy="975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660" y="1467760"/>
              <a:ext cx="97528" cy="9754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4669" y="1207502"/>
              <a:ext cx="97528" cy="975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669" y="1467760"/>
              <a:ext cx="97528" cy="97547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920458" y="2598134"/>
            <a:ext cx="5304155" cy="775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900" spc="10" dirty="0">
                <a:solidFill>
                  <a:srgbClr val="041834"/>
                </a:solidFill>
              </a:rPr>
              <a:t>Problem</a:t>
            </a:r>
            <a:r>
              <a:rPr sz="4900" spc="-50" dirty="0">
                <a:solidFill>
                  <a:srgbClr val="041834"/>
                </a:solidFill>
              </a:rPr>
              <a:t> </a:t>
            </a:r>
            <a:r>
              <a:rPr sz="4900" spc="5" dirty="0">
                <a:solidFill>
                  <a:srgbClr val="041834"/>
                </a:solidFill>
              </a:rPr>
              <a:t>Overview!</a:t>
            </a:r>
            <a:endParaRPr sz="4900"/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2438" y="703252"/>
            <a:ext cx="97529" cy="9754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2438" y="963512"/>
            <a:ext cx="97529" cy="9754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76448" y="703252"/>
            <a:ext cx="97528" cy="9754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76448" y="963512"/>
            <a:ext cx="97528" cy="9754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2438" y="1207502"/>
            <a:ext cx="97529" cy="9754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2438" y="1467760"/>
            <a:ext cx="97529" cy="9754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76448" y="1207502"/>
            <a:ext cx="97528" cy="9754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76448" y="1467760"/>
            <a:ext cx="97528" cy="9754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83263" y="1174899"/>
            <a:ext cx="212257" cy="21210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62150" y="1778756"/>
            <a:ext cx="171720" cy="171723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3545214" y="615699"/>
            <a:ext cx="1961514" cy="1638935"/>
            <a:chOff x="3545214" y="615699"/>
            <a:chExt cx="1961514" cy="1638935"/>
          </a:xfrm>
        </p:grpSpPr>
        <p:sp>
          <p:nvSpPr>
            <p:cNvPr id="39" name="object 39"/>
            <p:cNvSpPr/>
            <p:nvPr/>
          </p:nvSpPr>
          <p:spPr>
            <a:xfrm>
              <a:off x="4223624" y="1339524"/>
              <a:ext cx="1271905" cy="844550"/>
            </a:xfrm>
            <a:custGeom>
              <a:avLst/>
              <a:gdLst/>
              <a:ahLst/>
              <a:cxnLst/>
              <a:rect l="l" t="t" r="r" b="b"/>
              <a:pathLst>
                <a:path w="1271904" h="844550">
                  <a:moveTo>
                    <a:pt x="1047731" y="0"/>
                  </a:moveTo>
                  <a:lnTo>
                    <a:pt x="1001386" y="3996"/>
                  </a:lnTo>
                  <a:lnTo>
                    <a:pt x="955711" y="18859"/>
                  </a:lnTo>
                  <a:lnTo>
                    <a:pt x="121461" y="400758"/>
                  </a:lnTo>
                  <a:lnTo>
                    <a:pt x="80362" y="425616"/>
                  </a:lnTo>
                  <a:lnTo>
                    <a:pt x="47051" y="458084"/>
                  </a:lnTo>
                  <a:lnTo>
                    <a:pt x="22143" y="496504"/>
                  </a:lnTo>
                  <a:lnTo>
                    <a:pt x="6254" y="539221"/>
                  </a:lnTo>
                  <a:lnTo>
                    <a:pt x="0" y="584579"/>
                  </a:lnTo>
                  <a:lnTo>
                    <a:pt x="3996" y="630922"/>
                  </a:lnTo>
                  <a:lnTo>
                    <a:pt x="18860" y="676593"/>
                  </a:lnTo>
                  <a:lnTo>
                    <a:pt x="39975" y="722720"/>
                  </a:lnTo>
                  <a:lnTo>
                    <a:pt x="64835" y="763817"/>
                  </a:lnTo>
                  <a:lnTo>
                    <a:pt x="97304" y="797127"/>
                  </a:lnTo>
                  <a:lnTo>
                    <a:pt x="135726" y="822034"/>
                  </a:lnTo>
                  <a:lnTo>
                    <a:pt x="178445" y="837922"/>
                  </a:lnTo>
                  <a:lnTo>
                    <a:pt x="223806" y="844176"/>
                  </a:lnTo>
                  <a:lnTo>
                    <a:pt x="270151" y="840179"/>
                  </a:lnTo>
                  <a:lnTo>
                    <a:pt x="315826" y="825316"/>
                  </a:lnTo>
                  <a:lnTo>
                    <a:pt x="1150076" y="443418"/>
                  </a:lnTo>
                  <a:lnTo>
                    <a:pt x="1191174" y="418560"/>
                  </a:lnTo>
                  <a:lnTo>
                    <a:pt x="1224486" y="386092"/>
                  </a:lnTo>
                  <a:lnTo>
                    <a:pt x="1249394" y="347672"/>
                  </a:lnTo>
                  <a:lnTo>
                    <a:pt x="1265283" y="304955"/>
                  </a:lnTo>
                  <a:lnTo>
                    <a:pt x="1271537" y="259597"/>
                  </a:lnTo>
                  <a:lnTo>
                    <a:pt x="1267541" y="213254"/>
                  </a:lnTo>
                  <a:lnTo>
                    <a:pt x="1252677" y="167583"/>
                  </a:lnTo>
                  <a:lnTo>
                    <a:pt x="1231561" y="121454"/>
                  </a:lnTo>
                  <a:lnTo>
                    <a:pt x="1206702" y="80358"/>
                  </a:lnTo>
                  <a:lnTo>
                    <a:pt x="1174233" y="47048"/>
                  </a:lnTo>
                  <a:lnTo>
                    <a:pt x="1135811" y="22142"/>
                  </a:lnTo>
                  <a:lnTo>
                    <a:pt x="1093092" y="6253"/>
                  </a:lnTo>
                  <a:lnTo>
                    <a:pt x="1047731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95759" y="184418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38" y="0"/>
                  </a:moveTo>
                  <a:lnTo>
                    <a:pt x="11139" y="1433"/>
                  </a:lnTo>
                  <a:lnTo>
                    <a:pt x="5342" y="5341"/>
                  </a:lnTo>
                  <a:lnTo>
                    <a:pt x="1433" y="11138"/>
                  </a:lnTo>
                  <a:lnTo>
                    <a:pt x="0" y="18237"/>
                  </a:lnTo>
                  <a:lnTo>
                    <a:pt x="1433" y="25335"/>
                  </a:lnTo>
                  <a:lnTo>
                    <a:pt x="5342" y="31131"/>
                  </a:lnTo>
                  <a:lnTo>
                    <a:pt x="11139" y="35040"/>
                  </a:lnTo>
                  <a:lnTo>
                    <a:pt x="18238" y="36473"/>
                  </a:lnTo>
                  <a:lnTo>
                    <a:pt x="25336" y="35040"/>
                  </a:lnTo>
                  <a:lnTo>
                    <a:pt x="31133" y="31131"/>
                  </a:lnTo>
                  <a:lnTo>
                    <a:pt x="35042" y="25335"/>
                  </a:lnTo>
                  <a:lnTo>
                    <a:pt x="36475" y="18237"/>
                  </a:lnTo>
                  <a:lnTo>
                    <a:pt x="35042" y="11138"/>
                  </a:lnTo>
                  <a:lnTo>
                    <a:pt x="31133" y="5341"/>
                  </a:lnTo>
                  <a:lnTo>
                    <a:pt x="25336" y="1433"/>
                  </a:lnTo>
                  <a:lnTo>
                    <a:pt x="18238" y="0"/>
                  </a:lnTo>
                  <a:close/>
                </a:path>
              </a:pathLst>
            </a:custGeom>
            <a:solidFill>
              <a:srgbClr val="E258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52099" y="1967268"/>
              <a:ext cx="93345" cy="160020"/>
            </a:xfrm>
            <a:custGeom>
              <a:avLst/>
              <a:gdLst/>
              <a:ahLst/>
              <a:cxnLst/>
              <a:rect l="l" t="t" r="r" b="b"/>
              <a:pathLst>
                <a:path w="93345" h="160019">
                  <a:moveTo>
                    <a:pt x="36474" y="18237"/>
                  </a:moveTo>
                  <a:lnTo>
                    <a:pt x="35039" y="11137"/>
                  </a:lnTo>
                  <a:lnTo>
                    <a:pt x="31127" y="5334"/>
                  </a:lnTo>
                  <a:lnTo>
                    <a:pt x="25336" y="1435"/>
                  </a:lnTo>
                  <a:lnTo>
                    <a:pt x="18237" y="0"/>
                  </a:lnTo>
                  <a:lnTo>
                    <a:pt x="11137" y="1435"/>
                  </a:lnTo>
                  <a:lnTo>
                    <a:pt x="5334" y="5334"/>
                  </a:lnTo>
                  <a:lnTo>
                    <a:pt x="1435" y="11137"/>
                  </a:lnTo>
                  <a:lnTo>
                    <a:pt x="0" y="18237"/>
                  </a:lnTo>
                  <a:lnTo>
                    <a:pt x="1435" y="25336"/>
                  </a:lnTo>
                  <a:lnTo>
                    <a:pt x="5334" y="31127"/>
                  </a:lnTo>
                  <a:lnTo>
                    <a:pt x="11137" y="35039"/>
                  </a:lnTo>
                  <a:lnTo>
                    <a:pt x="18237" y="36474"/>
                  </a:lnTo>
                  <a:lnTo>
                    <a:pt x="25336" y="35039"/>
                  </a:lnTo>
                  <a:lnTo>
                    <a:pt x="31127" y="31127"/>
                  </a:lnTo>
                  <a:lnTo>
                    <a:pt x="35039" y="25336"/>
                  </a:lnTo>
                  <a:lnTo>
                    <a:pt x="36474" y="18237"/>
                  </a:lnTo>
                  <a:close/>
                </a:path>
                <a:path w="93345" h="160019">
                  <a:moveTo>
                    <a:pt x="92811" y="141300"/>
                  </a:moveTo>
                  <a:lnTo>
                    <a:pt x="91389" y="134200"/>
                  </a:lnTo>
                  <a:lnTo>
                    <a:pt x="87477" y="128409"/>
                  </a:lnTo>
                  <a:lnTo>
                    <a:pt x="81673" y="124498"/>
                  </a:lnTo>
                  <a:lnTo>
                    <a:pt x="74574" y="123063"/>
                  </a:lnTo>
                  <a:lnTo>
                    <a:pt x="67475" y="124498"/>
                  </a:lnTo>
                  <a:lnTo>
                    <a:pt x="61683" y="128409"/>
                  </a:lnTo>
                  <a:lnTo>
                    <a:pt x="57772" y="134200"/>
                  </a:lnTo>
                  <a:lnTo>
                    <a:pt x="56337" y="141300"/>
                  </a:lnTo>
                  <a:lnTo>
                    <a:pt x="57772" y="148399"/>
                  </a:lnTo>
                  <a:lnTo>
                    <a:pt x="61683" y="154203"/>
                  </a:lnTo>
                  <a:lnTo>
                    <a:pt x="67475" y="158102"/>
                  </a:lnTo>
                  <a:lnTo>
                    <a:pt x="74574" y="159537"/>
                  </a:lnTo>
                  <a:lnTo>
                    <a:pt x="81673" y="158102"/>
                  </a:lnTo>
                  <a:lnTo>
                    <a:pt x="87477" y="154203"/>
                  </a:lnTo>
                  <a:lnTo>
                    <a:pt x="91389" y="148399"/>
                  </a:lnTo>
                  <a:lnTo>
                    <a:pt x="92811" y="14130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21800" y="1694939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237" y="0"/>
                  </a:moveTo>
                  <a:lnTo>
                    <a:pt x="11138" y="1433"/>
                  </a:lnTo>
                  <a:lnTo>
                    <a:pt x="5341" y="5341"/>
                  </a:lnTo>
                  <a:lnTo>
                    <a:pt x="1433" y="11138"/>
                  </a:lnTo>
                  <a:lnTo>
                    <a:pt x="0" y="18237"/>
                  </a:lnTo>
                  <a:lnTo>
                    <a:pt x="1433" y="25335"/>
                  </a:lnTo>
                  <a:lnTo>
                    <a:pt x="5341" y="31131"/>
                  </a:lnTo>
                  <a:lnTo>
                    <a:pt x="11138" y="35040"/>
                  </a:lnTo>
                  <a:lnTo>
                    <a:pt x="18237" y="36473"/>
                  </a:lnTo>
                  <a:lnTo>
                    <a:pt x="25336" y="35040"/>
                  </a:lnTo>
                  <a:lnTo>
                    <a:pt x="31132" y="31131"/>
                  </a:lnTo>
                  <a:lnTo>
                    <a:pt x="35041" y="25335"/>
                  </a:lnTo>
                  <a:lnTo>
                    <a:pt x="36474" y="18237"/>
                  </a:lnTo>
                  <a:lnTo>
                    <a:pt x="35041" y="11138"/>
                  </a:lnTo>
                  <a:lnTo>
                    <a:pt x="31132" y="5341"/>
                  </a:lnTo>
                  <a:lnTo>
                    <a:pt x="25336" y="1433"/>
                  </a:lnTo>
                  <a:lnTo>
                    <a:pt x="18237" y="0"/>
                  </a:lnTo>
                  <a:close/>
                </a:path>
              </a:pathLst>
            </a:custGeom>
            <a:solidFill>
              <a:srgbClr val="E258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78134" y="1396441"/>
              <a:ext cx="745490" cy="581660"/>
            </a:xfrm>
            <a:custGeom>
              <a:avLst/>
              <a:gdLst/>
              <a:ahLst/>
              <a:cxnLst/>
              <a:rect l="l" t="t" r="r" b="b"/>
              <a:pathLst>
                <a:path w="745489" h="581660">
                  <a:moveTo>
                    <a:pt x="36474" y="439813"/>
                  </a:moveTo>
                  <a:lnTo>
                    <a:pt x="35052" y="432714"/>
                  </a:lnTo>
                  <a:lnTo>
                    <a:pt x="31140" y="426910"/>
                  </a:lnTo>
                  <a:lnTo>
                    <a:pt x="25336" y="423011"/>
                  </a:lnTo>
                  <a:lnTo>
                    <a:pt x="18237" y="421576"/>
                  </a:lnTo>
                  <a:lnTo>
                    <a:pt x="11137" y="423011"/>
                  </a:lnTo>
                  <a:lnTo>
                    <a:pt x="5346" y="426910"/>
                  </a:lnTo>
                  <a:lnTo>
                    <a:pt x="1435" y="432714"/>
                  </a:lnTo>
                  <a:lnTo>
                    <a:pt x="0" y="439813"/>
                  </a:lnTo>
                  <a:lnTo>
                    <a:pt x="1435" y="446913"/>
                  </a:lnTo>
                  <a:lnTo>
                    <a:pt x="5346" y="452704"/>
                  </a:lnTo>
                  <a:lnTo>
                    <a:pt x="11137" y="456615"/>
                  </a:lnTo>
                  <a:lnTo>
                    <a:pt x="18237" y="458050"/>
                  </a:lnTo>
                  <a:lnTo>
                    <a:pt x="25336" y="456615"/>
                  </a:lnTo>
                  <a:lnTo>
                    <a:pt x="31140" y="452704"/>
                  </a:lnTo>
                  <a:lnTo>
                    <a:pt x="35052" y="446913"/>
                  </a:lnTo>
                  <a:lnTo>
                    <a:pt x="36474" y="439813"/>
                  </a:lnTo>
                  <a:close/>
                </a:path>
                <a:path w="745489" h="581660">
                  <a:moveTo>
                    <a:pt x="92824" y="562876"/>
                  </a:moveTo>
                  <a:lnTo>
                    <a:pt x="91389" y="555777"/>
                  </a:lnTo>
                  <a:lnTo>
                    <a:pt x="87477" y="549986"/>
                  </a:lnTo>
                  <a:lnTo>
                    <a:pt x="81686" y="546074"/>
                  </a:lnTo>
                  <a:lnTo>
                    <a:pt x="74587" y="544639"/>
                  </a:lnTo>
                  <a:lnTo>
                    <a:pt x="67487" y="546074"/>
                  </a:lnTo>
                  <a:lnTo>
                    <a:pt x="61683" y="549986"/>
                  </a:lnTo>
                  <a:lnTo>
                    <a:pt x="57785" y="555777"/>
                  </a:lnTo>
                  <a:lnTo>
                    <a:pt x="56349" y="562876"/>
                  </a:lnTo>
                  <a:lnTo>
                    <a:pt x="57785" y="569976"/>
                  </a:lnTo>
                  <a:lnTo>
                    <a:pt x="61683" y="575779"/>
                  </a:lnTo>
                  <a:lnTo>
                    <a:pt x="67487" y="579678"/>
                  </a:lnTo>
                  <a:lnTo>
                    <a:pt x="74587" y="581113"/>
                  </a:lnTo>
                  <a:lnTo>
                    <a:pt x="81686" y="579678"/>
                  </a:lnTo>
                  <a:lnTo>
                    <a:pt x="87477" y="575779"/>
                  </a:lnTo>
                  <a:lnTo>
                    <a:pt x="91389" y="569976"/>
                  </a:lnTo>
                  <a:lnTo>
                    <a:pt x="92824" y="562876"/>
                  </a:lnTo>
                  <a:close/>
                </a:path>
                <a:path w="745489" h="581660">
                  <a:moveTo>
                    <a:pt x="143141" y="242112"/>
                  </a:moveTo>
                  <a:lnTo>
                    <a:pt x="141706" y="235013"/>
                  </a:lnTo>
                  <a:lnTo>
                    <a:pt x="137795" y="229222"/>
                  </a:lnTo>
                  <a:lnTo>
                    <a:pt x="132003" y="225310"/>
                  </a:lnTo>
                  <a:lnTo>
                    <a:pt x="124904" y="223875"/>
                  </a:lnTo>
                  <a:lnTo>
                    <a:pt x="117805" y="225310"/>
                  </a:lnTo>
                  <a:lnTo>
                    <a:pt x="112001" y="229222"/>
                  </a:lnTo>
                  <a:lnTo>
                    <a:pt x="108102" y="235013"/>
                  </a:lnTo>
                  <a:lnTo>
                    <a:pt x="106667" y="242112"/>
                  </a:lnTo>
                  <a:lnTo>
                    <a:pt x="108102" y="249212"/>
                  </a:lnTo>
                  <a:lnTo>
                    <a:pt x="112001" y="255016"/>
                  </a:lnTo>
                  <a:lnTo>
                    <a:pt x="117805" y="258914"/>
                  </a:lnTo>
                  <a:lnTo>
                    <a:pt x="124904" y="260350"/>
                  </a:lnTo>
                  <a:lnTo>
                    <a:pt x="132003" y="258914"/>
                  </a:lnTo>
                  <a:lnTo>
                    <a:pt x="137795" y="255016"/>
                  </a:lnTo>
                  <a:lnTo>
                    <a:pt x="141706" y="249212"/>
                  </a:lnTo>
                  <a:lnTo>
                    <a:pt x="143141" y="242112"/>
                  </a:lnTo>
                  <a:close/>
                </a:path>
                <a:path w="745489" h="581660">
                  <a:moveTo>
                    <a:pt x="199478" y="365188"/>
                  </a:moveTo>
                  <a:lnTo>
                    <a:pt x="198056" y="358089"/>
                  </a:lnTo>
                  <a:lnTo>
                    <a:pt x="194144" y="352285"/>
                  </a:lnTo>
                  <a:lnTo>
                    <a:pt x="188341" y="348386"/>
                  </a:lnTo>
                  <a:lnTo>
                    <a:pt x="181241" y="346951"/>
                  </a:lnTo>
                  <a:lnTo>
                    <a:pt x="174142" y="348386"/>
                  </a:lnTo>
                  <a:lnTo>
                    <a:pt x="168351" y="352285"/>
                  </a:lnTo>
                  <a:lnTo>
                    <a:pt x="164439" y="358089"/>
                  </a:lnTo>
                  <a:lnTo>
                    <a:pt x="163004" y="365188"/>
                  </a:lnTo>
                  <a:lnTo>
                    <a:pt x="164439" y="372287"/>
                  </a:lnTo>
                  <a:lnTo>
                    <a:pt x="168351" y="378079"/>
                  </a:lnTo>
                  <a:lnTo>
                    <a:pt x="174142" y="381990"/>
                  </a:lnTo>
                  <a:lnTo>
                    <a:pt x="181241" y="383425"/>
                  </a:lnTo>
                  <a:lnTo>
                    <a:pt x="188341" y="381990"/>
                  </a:lnTo>
                  <a:lnTo>
                    <a:pt x="194144" y="378079"/>
                  </a:lnTo>
                  <a:lnTo>
                    <a:pt x="198056" y="372287"/>
                  </a:lnTo>
                  <a:lnTo>
                    <a:pt x="199478" y="365188"/>
                  </a:lnTo>
                  <a:close/>
                </a:path>
                <a:path w="745489" h="581660">
                  <a:moveTo>
                    <a:pt x="255828" y="488251"/>
                  </a:moveTo>
                  <a:lnTo>
                    <a:pt x="254393" y="481152"/>
                  </a:lnTo>
                  <a:lnTo>
                    <a:pt x="250482" y="475361"/>
                  </a:lnTo>
                  <a:lnTo>
                    <a:pt x="244690" y="471449"/>
                  </a:lnTo>
                  <a:lnTo>
                    <a:pt x="237591" y="470014"/>
                  </a:lnTo>
                  <a:lnTo>
                    <a:pt x="230492" y="471449"/>
                  </a:lnTo>
                  <a:lnTo>
                    <a:pt x="224688" y="475361"/>
                  </a:lnTo>
                  <a:lnTo>
                    <a:pt x="220789" y="481152"/>
                  </a:lnTo>
                  <a:lnTo>
                    <a:pt x="219354" y="488251"/>
                  </a:lnTo>
                  <a:lnTo>
                    <a:pt x="220789" y="495350"/>
                  </a:lnTo>
                  <a:lnTo>
                    <a:pt x="224688" y="501154"/>
                  </a:lnTo>
                  <a:lnTo>
                    <a:pt x="230492" y="505053"/>
                  </a:lnTo>
                  <a:lnTo>
                    <a:pt x="237591" y="506488"/>
                  </a:lnTo>
                  <a:lnTo>
                    <a:pt x="244690" y="505053"/>
                  </a:lnTo>
                  <a:lnTo>
                    <a:pt x="250482" y="501154"/>
                  </a:lnTo>
                  <a:lnTo>
                    <a:pt x="254393" y="495350"/>
                  </a:lnTo>
                  <a:lnTo>
                    <a:pt x="255828" y="488251"/>
                  </a:lnTo>
                  <a:close/>
                </a:path>
                <a:path w="745489" h="581660">
                  <a:moveTo>
                    <a:pt x="306158" y="167487"/>
                  </a:moveTo>
                  <a:lnTo>
                    <a:pt x="304723" y="160388"/>
                  </a:lnTo>
                  <a:lnTo>
                    <a:pt x="300812" y="154597"/>
                  </a:lnTo>
                  <a:lnTo>
                    <a:pt x="295021" y="150685"/>
                  </a:lnTo>
                  <a:lnTo>
                    <a:pt x="287921" y="149250"/>
                  </a:lnTo>
                  <a:lnTo>
                    <a:pt x="280822" y="150685"/>
                  </a:lnTo>
                  <a:lnTo>
                    <a:pt x="275031" y="154597"/>
                  </a:lnTo>
                  <a:lnTo>
                    <a:pt x="271119" y="160388"/>
                  </a:lnTo>
                  <a:lnTo>
                    <a:pt x="269684" y="167487"/>
                  </a:lnTo>
                  <a:lnTo>
                    <a:pt x="271119" y="174586"/>
                  </a:lnTo>
                  <a:lnTo>
                    <a:pt x="275031" y="180390"/>
                  </a:lnTo>
                  <a:lnTo>
                    <a:pt x="280822" y="184289"/>
                  </a:lnTo>
                  <a:lnTo>
                    <a:pt x="287921" y="185724"/>
                  </a:lnTo>
                  <a:lnTo>
                    <a:pt x="295021" y="184289"/>
                  </a:lnTo>
                  <a:lnTo>
                    <a:pt x="300812" y="180390"/>
                  </a:lnTo>
                  <a:lnTo>
                    <a:pt x="304723" y="174586"/>
                  </a:lnTo>
                  <a:lnTo>
                    <a:pt x="306158" y="167487"/>
                  </a:lnTo>
                  <a:close/>
                </a:path>
                <a:path w="745489" h="581660">
                  <a:moveTo>
                    <a:pt x="362508" y="290563"/>
                  </a:moveTo>
                  <a:lnTo>
                    <a:pt x="361073" y="283464"/>
                  </a:lnTo>
                  <a:lnTo>
                    <a:pt x="357162" y="277660"/>
                  </a:lnTo>
                  <a:lnTo>
                    <a:pt x="351358" y="273761"/>
                  </a:lnTo>
                  <a:lnTo>
                    <a:pt x="344271" y="272326"/>
                  </a:lnTo>
                  <a:lnTo>
                    <a:pt x="337172" y="273761"/>
                  </a:lnTo>
                  <a:lnTo>
                    <a:pt x="331368" y="277660"/>
                  </a:lnTo>
                  <a:lnTo>
                    <a:pt x="327456" y="283464"/>
                  </a:lnTo>
                  <a:lnTo>
                    <a:pt x="326021" y="290563"/>
                  </a:lnTo>
                  <a:lnTo>
                    <a:pt x="327456" y="297662"/>
                  </a:lnTo>
                  <a:lnTo>
                    <a:pt x="331368" y="303453"/>
                  </a:lnTo>
                  <a:lnTo>
                    <a:pt x="337172" y="307365"/>
                  </a:lnTo>
                  <a:lnTo>
                    <a:pt x="344271" y="308800"/>
                  </a:lnTo>
                  <a:lnTo>
                    <a:pt x="351358" y="307365"/>
                  </a:lnTo>
                  <a:lnTo>
                    <a:pt x="357162" y="303453"/>
                  </a:lnTo>
                  <a:lnTo>
                    <a:pt x="361073" y="297662"/>
                  </a:lnTo>
                  <a:lnTo>
                    <a:pt x="362508" y="290563"/>
                  </a:lnTo>
                  <a:close/>
                </a:path>
                <a:path w="745489" h="581660">
                  <a:moveTo>
                    <a:pt x="418846" y="413626"/>
                  </a:moveTo>
                  <a:lnTo>
                    <a:pt x="417410" y="406527"/>
                  </a:lnTo>
                  <a:lnTo>
                    <a:pt x="413499" y="400735"/>
                  </a:lnTo>
                  <a:lnTo>
                    <a:pt x="407708" y="396824"/>
                  </a:lnTo>
                  <a:lnTo>
                    <a:pt x="400608" y="395389"/>
                  </a:lnTo>
                  <a:lnTo>
                    <a:pt x="393509" y="396824"/>
                  </a:lnTo>
                  <a:lnTo>
                    <a:pt x="387718" y="400735"/>
                  </a:lnTo>
                  <a:lnTo>
                    <a:pt x="383806" y="406527"/>
                  </a:lnTo>
                  <a:lnTo>
                    <a:pt x="382371" y="413626"/>
                  </a:lnTo>
                  <a:lnTo>
                    <a:pt x="383806" y="420725"/>
                  </a:lnTo>
                  <a:lnTo>
                    <a:pt x="387718" y="426529"/>
                  </a:lnTo>
                  <a:lnTo>
                    <a:pt x="393509" y="430428"/>
                  </a:lnTo>
                  <a:lnTo>
                    <a:pt x="400608" y="431863"/>
                  </a:lnTo>
                  <a:lnTo>
                    <a:pt x="407708" y="430428"/>
                  </a:lnTo>
                  <a:lnTo>
                    <a:pt x="413499" y="426529"/>
                  </a:lnTo>
                  <a:lnTo>
                    <a:pt x="417410" y="420725"/>
                  </a:lnTo>
                  <a:lnTo>
                    <a:pt x="418846" y="413626"/>
                  </a:lnTo>
                  <a:close/>
                </a:path>
                <a:path w="745489" h="581660">
                  <a:moveTo>
                    <a:pt x="469163" y="92862"/>
                  </a:moveTo>
                  <a:lnTo>
                    <a:pt x="467728" y="85763"/>
                  </a:lnTo>
                  <a:lnTo>
                    <a:pt x="463816" y="79971"/>
                  </a:lnTo>
                  <a:lnTo>
                    <a:pt x="458025" y="76060"/>
                  </a:lnTo>
                  <a:lnTo>
                    <a:pt x="450926" y="74625"/>
                  </a:lnTo>
                  <a:lnTo>
                    <a:pt x="443826" y="76060"/>
                  </a:lnTo>
                  <a:lnTo>
                    <a:pt x="438035" y="79971"/>
                  </a:lnTo>
                  <a:lnTo>
                    <a:pt x="434124" y="85763"/>
                  </a:lnTo>
                  <a:lnTo>
                    <a:pt x="432689" y="92862"/>
                  </a:lnTo>
                  <a:lnTo>
                    <a:pt x="434124" y="99961"/>
                  </a:lnTo>
                  <a:lnTo>
                    <a:pt x="438035" y="105765"/>
                  </a:lnTo>
                  <a:lnTo>
                    <a:pt x="443826" y="109664"/>
                  </a:lnTo>
                  <a:lnTo>
                    <a:pt x="450926" y="111099"/>
                  </a:lnTo>
                  <a:lnTo>
                    <a:pt x="458025" y="109664"/>
                  </a:lnTo>
                  <a:lnTo>
                    <a:pt x="463816" y="105765"/>
                  </a:lnTo>
                  <a:lnTo>
                    <a:pt x="467728" y="99961"/>
                  </a:lnTo>
                  <a:lnTo>
                    <a:pt x="469163" y="92862"/>
                  </a:lnTo>
                  <a:close/>
                </a:path>
                <a:path w="745489" h="581660">
                  <a:moveTo>
                    <a:pt x="525513" y="215938"/>
                  </a:moveTo>
                  <a:lnTo>
                    <a:pt x="524078" y="208838"/>
                  </a:lnTo>
                  <a:lnTo>
                    <a:pt x="520166" y="203034"/>
                  </a:lnTo>
                  <a:lnTo>
                    <a:pt x="514362" y="199136"/>
                  </a:lnTo>
                  <a:lnTo>
                    <a:pt x="507263" y="197700"/>
                  </a:lnTo>
                  <a:lnTo>
                    <a:pt x="500164" y="199136"/>
                  </a:lnTo>
                  <a:lnTo>
                    <a:pt x="494372" y="203034"/>
                  </a:lnTo>
                  <a:lnTo>
                    <a:pt x="490461" y="208838"/>
                  </a:lnTo>
                  <a:lnTo>
                    <a:pt x="489026" y="215938"/>
                  </a:lnTo>
                  <a:lnTo>
                    <a:pt x="490461" y="223037"/>
                  </a:lnTo>
                  <a:lnTo>
                    <a:pt x="494372" y="228828"/>
                  </a:lnTo>
                  <a:lnTo>
                    <a:pt x="500164" y="232740"/>
                  </a:lnTo>
                  <a:lnTo>
                    <a:pt x="507263" y="234175"/>
                  </a:lnTo>
                  <a:lnTo>
                    <a:pt x="514362" y="232740"/>
                  </a:lnTo>
                  <a:lnTo>
                    <a:pt x="520166" y="228828"/>
                  </a:lnTo>
                  <a:lnTo>
                    <a:pt x="524078" y="223037"/>
                  </a:lnTo>
                  <a:lnTo>
                    <a:pt x="525513" y="215938"/>
                  </a:lnTo>
                  <a:close/>
                </a:path>
                <a:path w="745489" h="581660">
                  <a:moveTo>
                    <a:pt x="581850" y="339001"/>
                  </a:moveTo>
                  <a:lnTo>
                    <a:pt x="580415" y="331901"/>
                  </a:lnTo>
                  <a:lnTo>
                    <a:pt x="576503" y="326110"/>
                  </a:lnTo>
                  <a:lnTo>
                    <a:pt x="570712" y="322199"/>
                  </a:lnTo>
                  <a:lnTo>
                    <a:pt x="563613" y="320763"/>
                  </a:lnTo>
                  <a:lnTo>
                    <a:pt x="556514" y="322199"/>
                  </a:lnTo>
                  <a:lnTo>
                    <a:pt x="550722" y="326110"/>
                  </a:lnTo>
                  <a:lnTo>
                    <a:pt x="546811" y="331901"/>
                  </a:lnTo>
                  <a:lnTo>
                    <a:pt x="545376" y="339001"/>
                  </a:lnTo>
                  <a:lnTo>
                    <a:pt x="546811" y="346100"/>
                  </a:lnTo>
                  <a:lnTo>
                    <a:pt x="550722" y="351904"/>
                  </a:lnTo>
                  <a:lnTo>
                    <a:pt x="556514" y="355803"/>
                  </a:lnTo>
                  <a:lnTo>
                    <a:pt x="563613" y="357238"/>
                  </a:lnTo>
                  <a:lnTo>
                    <a:pt x="570712" y="355803"/>
                  </a:lnTo>
                  <a:lnTo>
                    <a:pt x="576503" y="351904"/>
                  </a:lnTo>
                  <a:lnTo>
                    <a:pt x="580415" y="346100"/>
                  </a:lnTo>
                  <a:lnTo>
                    <a:pt x="581850" y="339001"/>
                  </a:lnTo>
                  <a:close/>
                </a:path>
                <a:path w="745489" h="581660">
                  <a:moveTo>
                    <a:pt x="632180" y="18237"/>
                  </a:moveTo>
                  <a:lnTo>
                    <a:pt x="630745" y="11137"/>
                  </a:lnTo>
                  <a:lnTo>
                    <a:pt x="626846" y="5346"/>
                  </a:lnTo>
                  <a:lnTo>
                    <a:pt x="621042" y="1435"/>
                  </a:lnTo>
                  <a:lnTo>
                    <a:pt x="613943" y="0"/>
                  </a:lnTo>
                  <a:lnTo>
                    <a:pt x="606844" y="1435"/>
                  </a:lnTo>
                  <a:lnTo>
                    <a:pt x="601052" y="5346"/>
                  </a:lnTo>
                  <a:lnTo>
                    <a:pt x="597141" y="11137"/>
                  </a:lnTo>
                  <a:lnTo>
                    <a:pt x="595706" y="18237"/>
                  </a:lnTo>
                  <a:lnTo>
                    <a:pt x="597141" y="25336"/>
                  </a:lnTo>
                  <a:lnTo>
                    <a:pt x="601052" y="31140"/>
                  </a:lnTo>
                  <a:lnTo>
                    <a:pt x="606844" y="35039"/>
                  </a:lnTo>
                  <a:lnTo>
                    <a:pt x="613943" y="36474"/>
                  </a:lnTo>
                  <a:lnTo>
                    <a:pt x="621042" y="35039"/>
                  </a:lnTo>
                  <a:lnTo>
                    <a:pt x="626846" y="31140"/>
                  </a:lnTo>
                  <a:lnTo>
                    <a:pt x="630745" y="25336"/>
                  </a:lnTo>
                  <a:lnTo>
                    <a:pt x="632180" y="18237"/>
                  </a:lnTo>
                  <a:close/>
                </a:path>
                <a:path w="745489" h="581660">
                  <a:moveTo>
                    <a:pt x="688530" y="141312"/>
                  </a:moveTo>
                  <a:lnTo>
                    <a:pt x="687095" y="134213"/>
                  </a:lnTo>
                  <a:lnTo>
                    <a:pt x="683183" y="128422"/>
                  </a:lnTo>
                  <a:lnTo>
                    <a:pt x="677392" y="124510"/>
                  </a:lnTo>
                  <a:lnTo>
                    <a:pt x="670293" y="123075"/>
                  </a:lnTo>
                  <a:lnTo>
                    <a:pt x="663194" y="124510"/>
                  </a:lnTo>
                  <a:lnTo>
                    <a:pt x="657390" y="128422"/>
                  </a:lnTo>
                  <a:lnTo>
                    <a:pt x="653491" y="134213"/>
                  </a:lnTo>
                  <a:lnTo>
                    <a:pt x="652056" y="141312"/>
                  </a:lnTo>
                  <a:lnTo>
                    <a:pt x="653491" y="148412"/>
                  </a:lnTo>
                  <a:lnTo>
                    <a:pt x="657390" y="154203"/>
                  </a:lnTo>
                  <a:lnTo>
                    <a:pt x="663194" y="158115"/>
                  </a:lnTo>
                  <a:lnTo>
                    <a:pt x="670293" y="159550"/>
                  </a:lnTo>
                  <a:lnTo>
                    <a:pt x="677392" y="158115"/>
                  </a:lnTo>
                  <a:lnTo>
                    <a:pt x="683183" y="154203"/>
                  </a:lnTo>
                  <a:lnTo>
                    <a:pt x="687095" y="148412"/>
                  </a:lnTo>
                  <a:lnTo>
                    <a:pt x="688530" y="141312"/>
                  </a:lnTo>
                  <a:close/>
                </a:path>
                <a:path w="745489" h="581660">
                  <a:moveTo>
                    <a:pt x="744867" y="264375"/>
                  </a:moveTo>
                  <a:lnTo>
                    <a:pt x="743432" y="257276"/>
                  </a:lnTo>
                  <a:lnTo>
                    <a:pt x="739533" y="251485"/>
                  </a:lnTo>
                  <a:lnTo>
                    <a:pt x="733729" y="247573"/>
                  </a:lnTo>
                  <a:lnTo>
                    <a:pt x="726630" y="246138"/>
                  </a:lnTo>
                  <a:lnTo>
                    <a:pt x="719531" y="247573"/>
                  </a:lnTo>
                  <a:lnTo>
                    <a:pt x="713740" y="251485"/>
                  </a:lnTo>
                  <a:lnTo>
                    <a:pt x="709828" y="257276"/>
                  </a:lnTo>
                  <a:lnTo>
                    <a:pt x="708393" y="264375"/>
                  </a:lnTo>
                  <a:lnTo>
                    <a:pt x="709828" y="271475"/>
                  </a:lnTo>
                  <a:lnTo>
                    <a:pt x="713740" y="277279"/>
                  </a:lnTo>
                  <a:lnTo>
                    <a:pt x="719531" y="281178"/>
                  </a:lnTo>
                  <a:lnTo>
                    <a:pt x="726630" y="282613"/>
                  </a:lnTo>
                  <a:lnTo>
                    <a:pt x="733729" y="281178"/>
                  </a:lnTo>
                  <a:lnTo>
                    <a:pt x="739533" y="277279"/>
                  </a:lnTo>
                  <a:lnTo>
                    <a:pt x="743432" y="271475"/>
                  </a:lnTo>
                  <a:lnTo>
                    <a:pt x="744867" y="264375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32061" y="862950"/>
              <a:ext cx="986155" cy="1191260"/>
            </a:xfrm>
            <a:custGeom>
              <a:avLst/>
              <a:gdLst/>
              <a:ahLst/>
              <a:cxnLst/>
              <a:rect l="l" t="t" r="r" b="b"/>
              <a:pathLst>
                <a:path w="986154" h="1191260">
                  <a:moveTo>
                    <a:pt x="453176" y="0"/>
                  </a:moveTo>
                  <a:lnTo>
                    <a:pt x="406252" y="6211"/>
                  </a:lnTo>
                  <a:lnTo>
                    <a:pt x="363827" y="26171"/>
                  </a:lnTo>
                  <a:lnTo>
                    <a:pt x="329129" y="58360"/>
                  </a:lnTo>
                  <a:lnTo>
                    <a:pt x="305389" y="101259"/>
                  </a:lnTo>
                  <a:lnTo>
                    <a:pt x="0" y="949417"/>
                  </a:lnTo>
                  <a:lnTo>
                    <a:pt x="671117" y="1191033"/>
                  </a:lnTo>
                  <a:lnTo>
                    <a:pt x="976506" y="342876"/>
                  </a:lnTo>
                  <a:lnTo>
                    <a:pt x="985554" y="294688"/>
                  </a:lnTo>
                  <a:lnTo>
                    <a:pt x="979337" y="247770"/>
                  </a:lnTo>
                  <a:lnTo>
                    <a:pt x="959373" y="205350"/>
                  </a:lnTo>
                  <a:lnTo>
                    <a:pt x="927181" y="170653"/>
                  </a:lnTo>
                  <a:lnTo>
                    <a:pt x="884279" y="146908"/>
                  </a:lnTo>
                  <a:lnTo>
                    <a:pt x="501369" y="9054"/>
                  </a:lnTo>
                  <a:lnTo>
                    <a:pt x="453176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66633" y="615699"/>
              <a:ext cx="589280" cy="408305"/>
            </a:xfrm>
            <a:custGeom>
              <a:avLst/>
              <a:gdLst/>
              <a:ahLst/>
              <a:cxnLst/>
              <a:rect l="l" t="t" r="r" b="b"/>
              <a:pathLst>
                <a:path w="589279" h="408305">
                  <a:moveTo>
                    <a:pt x="81117" y="0"/>
                  </a:moveTo>
                  <a:lnTo>
                    <a:pt x="0" y="225296"/>
                  </a:lnTo>
                  <a:lnTo>
                    <a:pt x="508129" y="408237"/>
                  </a:lnTo>
                  <a:lnTo>
                    <a:pt x="589246" y="182942"/>
                  </a:lnTo>
                  <a:lnTo>
                    <a:pt x="81117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3478" y="671930"/>
              <a:ext cx="435556" cy="29577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201087" y="1174515"/>
              <a:ext cx="499745" cy="499745"/>
            </a:xfrm>
            <a:custGeom>
              <a:avLst/>
              <a:gdLst/>
              <a:ahLst/>
              <a:cxnLst/>
              <a:rect l="l" t="t" r="r" b="b"/>
              <a:pathLst>
                <a:path w="499745" h="499744">
                  <a:moveTo>
                    <a:pt x="249765" y="0"/>
                  </a:moveTo>
                  <a:lnTo>
                    <a:pt x="204870" y="4023"/>
                  </a:lnTo>
                  <a:lnTo>
                    <a:pt x="162614" y="15625"/>
                  </a:lnTo>
                  <a:lnTo>
                    <a:pt x="123704" y="34098"/>
                  </a:lnTo>
                  <a:lnTo>
                    <a:pt x="88845" y="58738"/>
                  </a:lnTo>
                  <a:lnTo>
                    <a:pt x="58742" y="88839"/>
                  </a:lnTo>
                  <a:lnTo>
                    <a:pt x="34100" y="123697"/>
                  </a:lnTo>
                  <a:lnTo>
                    <a:pt x="15626" y="162605"/>
                  </a:lnTo>
                  <a:lnTo>
                    <a:pt x="4024" y="204858"/>
                  </a:lnTo>
                  <a:lnTo>
                    <a:pt x="0" y="249751"/>
                  </a:lnTo>
                  <a:lnTo>
                    <a:pt x="4024" y="294644"/>
                  </a:lnTo>
                  <a:lnTo>
                    <a:pt x="15626" y="336897"/>
                  </a:lnTo>
                  <a:lnTo>
                    <a:pt x="34100" y="375805"/>
                  </a:lnTo>
                  <a:lnTo>
                    <a:pt x="58742" y="410662"/>
                  </a:lnTo>
                  <a:lnTo>
                    <a:pt x="88845" y="440763"/>
                  </a:lnTo>
                  <a:lnTo>
                    <a:pt x="123704" y="465403"/>
                  </a:lnTo>
                  <a:lnTo>
                    <a:pt x="162614" y="483877"/>
                  </a:lnTo>
                  <a:lnTo>
                    <a:pt x="204870" y="495478"/>
                  </a:lnTo>
                  <a:lnTo>
                    <a:pt x="249765" y="499502"/>
                  </a:lnTo>
                  <a:lnTo>
                    <a:pt x="294660" y="495478"/>
                  </a:lnTo>
                  <a:lnTo>
                    <a:pt x="336916" y="483877"/>
                  </a:lnTo>
                  <a:lnTo>
                    <a:pt x="375825" y="465403"/>
                  </a:lnTo>
                  <a:lnTo>
                    <a:pt x="410684" y="440763"/>
                  </a:lnTo>
                  <a:lnTo>
                    <a:pt x="440787" y="410662"/>
                  </a:lnTo>
                  <a:lnTo>
                    <a:pt x="465428" y="375805"/>
                  </a:lnTo>
                  <a:lnTo>
                    <a:pt x="483903" y="336897"/>
                  </a:lnTo>
                  <a:lnTo>
                    <a:pt x="495505" y="294644"/>
                  </a:lnTo>
                  <a:lnTo>
                    <a:pt x="499529" y="249751"/>
                  </a:lnTo>
                  <a:lnTo>
                    <a:pt x="495505" y="204858"/>
                  </a:lnTo>
                  <a:lnTo>
                    <a:pt x="483903" y="162605"/>
                  </a:lnTo>
                  <a:lnTo>
                    <a:pt x="465428" y="123697"/>
                  </a:lnTo>
                  <a:lnTo>
                    <a:pt x="440787" y="88839"/>
                  </a:lnTo>
                  <a:lnTo>
                    <a:pt x="410684" y="58738"/>
                  </a:lnTo>
                  <a:lnTo>
                    <a:pt x="375825" y="34098"/>
                  </a:lnTo>
                  <a:lnTo>
                    <a:pt x="336916" y="15625"/>
                  </a:lnTo>
                  <a:lnTo>
                    <a:pt x="294660" y="4023"/>
                  </a:lnTo>
                  <a:lnTo>
                    <a:pt x="249765" y="0"/>
                  </a:lnTo>
                  <a:close/>
                </a:path>
              </a:pathLst>
            </a:custGeom>
            <a:solidFill>
              <a:srgbClr val="006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85002" y="1258441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5">
                  <a:moveTo>
                    <a:pt x="34653" y="64253"/>
                  </a:moveTo>
                  <a:lnTo>
                    <a:pt x="0" y="160453"/>
                  </a:lnTo>
                  <a:lnTo>
                    <a:pt x="100411" y="196607"/>
                  </a:lnTo>
                  <a:lnTo>
                    <a:pt x="64254" y="297013"/>
                  </a:lnTo>
                  <a:lnTo>
                    <a:pt x="160478" y="331649"/>
                  </a:lnTo>
                  <a:lnTo>
                    <a:pt x="196634" y="231242"/>
                  </a:lnTo>
                  <a:lnTo>
                    <a:pt x="310049" y="231242"/>
                  </a:lnTo>
                  <a:lnTo>
                    <a:pt x="331682" y="171179"/>
                  </a:lnTo>
                  <a:lnTo>
                    <a:pt x="231270" y="135041"/>
                  </a:lnTo>
                  <a:lnTo>
                    <a:pt x="243748" y="100390"/>
                  </a:lnTo>
                  <a:lnTo>
                    <a:pt x="135049" y="100390"/>
                  </a:lnTo>
                  <a:lnTo>
                    <a:pt x="34653" y="64253"/>
                  </a:lnTo>
                  <a:close/>
                </a:path>
                <a:path w="332104" h="332105">
                  <a:moveTo>
                    <a:pt x="310049" y="231242"/>
                  </a:moveTo>
                  <a:lnTo>
                    <a:pt x="196634" y="231242"/>
                  </a:lnTo>
                  <a:lnTo>
                    <a:pt x="297028" y="267395"/>
                  </a:lnTo>
                  <a:lnTo>
                    <a:pt x="310049" y="231242"/>
                  </a:lnTo>
                  <a:close/>
                </a:path>
                <a:path w="332104" h="332105">
                  <a:moveTo>
                    <a:pt x="171203" y="0"/>
                  </a:moveTo>
                  <a:lnTo>
                    <a:pt x="135049" y="100390"/>
                  </a:lnTo>
                  <a:lnTo>
                    <a:pt x="243748" y="100390"/>
                  </a:lnTo>
                  <a:lnTo>
                    <a:pt x="267427" y="34635"/>
                  </a:lnTo>
                  <a:lnTo>
                    <a:pt x="171203" y="0"/>
                  </a:lnTo>
                  <a:close/>
                </a:path>
              </a:pathLst>
            </a:custGeom>
            <a:solidFill>
              <a:srgbClr val="FCF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175961" y="963124"/>
              <a:ext cx="330200" cy="213360"/>
            </a:xfrm>
            <a:custGeom>
              <a:avLst/>
              <a:gdLst/>
              <a:ahLst/>
              <a:cxnLst/>
              <a:rect l="l" t="t" r="r" b="b"/>
              <a:pathLst>
                <a:path w="330200" h="213359">
                  <a:moveTo>
                    <a:pt x="324068" y="0"/>
                  </a:moveTo>
                  <a:lnTo>
                    <a:pt x="0" y="89517"/>
                  </a:lnTo>
                  <a:lnTo>
                    <a:pt x="17682" y="130990"/>
                  </a:lnTo>
                  <a:lnTo>
                    <a:pt x="44706" y="165182"/>
                  </a:lnTo>
                  <a:lnTo>
                    <a:pt x="79100" y="190976"/>
                  </a:lnTo>
                  <a:lnTo>
                    <a:pt x="118893" y="207253"/>
                  </a:lnTo>
                  <a:lnTo>
                    <a:pt x="162112" y="212896"/>
                  </a:lnTo>
                  <a:lnTo>
                    <a:pt x="206787" y="206789"/>
                  </a:lnTo>
                  <a:lnTo>
                    <a:pt x="248264" y="189102"/>
                  </a:lnTo>
                  <a:lnTo>
                    <a:pt x="282460" y="162077"/>
                  </a:lnTo>
                  <a:lnTo>
                    <a:pt x="308256" y="127683"/>
                  </a:lnTo>
                  <a:lnTo>
                    <a:pt x="324535" y="87892"/>
                  </a:lnTo>
                  <a:lnTo>
                    <a:pt x="330179" y="44674"/>
                  </a:lnTo>
                  <a:lnTo>
                    <a:pt x="324068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69866" y="840270"/>
              <a:ext cx="330200" cy="213360"/>
            </a:xfrm>
            <a:custGeom>
              <a:avLst/>
              <a:gdLst/>
              <a:ahLst/>
              <a:cxnLst/>
              <a:rect l="l" t="t" r="r" b="b"/>
              <a:pathLst>
                <a:path w="330200" h="213359">
                  <a:moveTo>
                    <a:pt x="168060" y="0"/>
                  </a:moveTo>
                  <a:lnTo>
                    <a:pt x="123387" y="6110"/>
                  </a:lnTo>
                  <a:lnTo>
                    <a:pt x="81910" y="23797"/>
                  </a:lnTo>
                  <a:lnTo>
                    <a:pt x="47716" y="50824"/>
                  </a:lnTo>
                  <a:lnTo>
                    <a:pt x="21921" y="85220"/>
                  </a:lnTo>
                  <a:lnTo>
                    <a:pt x="5643" y="125013"/>
                  </a:lnTo>
                  <a:lnTo>
                    <a:pt x="0" y="168233"/>
                  </a:lnTo>
                  <a:lnTo>
                    <a:pt x="6107" y="212907"/>
                  </a:lnTo>
                  <a:lnTo>
                    <a:pt x="330176" y="123390"/>
                  </a:lnTo>
                  <a:lnTo>
                    <a:pt x="312489" y="81914"/>
                  </a:lnTo>
                  <a:lnTo>
                    <a:pt x="285464" y="47719"/>
                  </a:lnTo>
                  <a:lnTo>
                    <a:pt x="251070" y="21922"/>
                  </a:lnTo>
                  <a:lnTo>
                    <a:pt x="211278" y="5643"/>
                  </a:lnTo>
                  <a:lnTo>
                    <a:pt x="168060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89698" y="1368953"/>
              <a:ext cx="95193" cy="951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43998" y="2159457"/>
              <a:ext cx="94700" cy="9469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710571" y="1869506"/>
              <a:ext cx="177165" cy="267970"/>
            </a:xfrm>
            <a:custGeom>
              <a:avLst/>
              <a:gdLst/>
              <a:ahLst/>
              <a:cxnLst/>
              <a:rect l="l" t="t" r="r" b="b"/>
              <a:pathLst>
                <a:path w="177164" h="267969">
                  <a:moveTo>
                    <a:pt x="79816" y="0"/>
                  </a:moveTo>
                  <a:lnTo>
                    <a:pt x="0" y="261734"/>
                  </a:lnTo>
                  <a:lnTo>
                    <a:pt x="43394" y="267678"/>
                  </a:lnTo>
                  <a:lnTo>
                    <a:pt x="84983" y="260056"/>
                  </a:lnTo>
                  <a:lnTo>
                    <a:pt x="121951" y="240366"/>
                  </a:lnTo>
                  <a:lnTo>
                    <a:pt x="151484" y="210107"/>
                  </a:lnTo>
                  <a:lnTo>
                    <a:pt x="170770" y="170776"/>
                  </a:lnTo>
                  <a:lnTo>
                    <a:pt x="176713" y="127377"/>
                  </a:lnTo>
                  <a:lnTo>
                    <a:pt x="169092" y="85787"/>
                  </a:lnTo>
                  <a:lnTo>
                    <a:pt x="149404" y="48818"/>
                  </a:lnTo>
                  <a:lnTo>
                    <a:pt x="119146" y="19285"/>
                  </a:lnTo>
                  <a:lnTo>
                    <a:pt x="79816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13661" y="1863560"/>
              <a:ext cx="177165" cy="267970"/>
            </a:xfrm>
            <a:custGeom>
              <a:avLst/>
              <a:gdLst/>
              <a:ahLst/>
              <a:cxnLst/>
              <a:rect l="l" t="t" r="r" b="b"/>
              <a:pathLst>
                <a:path w="177164" h="267969">
                  <a:moveTo>
                    <a:pt x="133321" y="0"/>
                  </a:moveTo>
                  <a:lnTo>
                    <a:pt x="91730" y="7621"/>
                  </a:lnTo>
                  <a:lnTo>
                    <a:pt x="54762" y="27309"/>
                  </a:lnTo>
                  <a:lnTo>
                    <a:pt x="25228" y="57567"/>
                  </a:lnTo>
                  <a:lnTo>
                    <a:pt x="5942" y="96896"/>
                  </a:lnTo>
                  <a:lnTo>
                    <a:pt x="0" y="140296"/>
                  </a:lnTo>
                  <a:lnTo>
                    <a:pt x="7623" y="181887"/>
                  </a:lnTo>
                  <a:lnTo>
                    <a:pt x="27313" y="218857"/>
                  </a:lnTo>
                  <a:lnTo>
                    <a:pt x="57573" y="248391"/>
                  </a:lnTo>
                  <a:lnTo>
                    <a:pt x="96903" y="267677"/>
                  </a:lnTo>
                  <a:lnTo>
                    <a:pt x="176720" y="5943"/>
                  </a:lnTo>
                  <a:lnTo>
                    <a:pt x="133321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45214" y="1534828"/>
              <a:ext cx="171715" cy="171722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31496" y="1720391"/>
            <a:ext cx="94601" cy="9460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016133" y="3669410"/>
            <a:ext cx="2825983" cy="14740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45880" y="3789489"/>
            <a:ext cx="177165" cy="177165"/>
          </a:xfrm>
          <a:custGeom>
            <a:avLst/>
            <a:gdLst/>
            <a:ahLst/>
            <a:cxnLst/>
            <a:rect l="l" t="t" r="r" b="b"/>
            <a:pathLst>
              <a:path w="177165" h="177164">
                <a:moveTo>
                  <a:pt x="177076" y="59842"/>
                </a:moveTo>
                <a:lnTo>
                  <a:pt x="117233" y="59842"/>
                </a:lnTo>
                <a:lnTo>
                  <a:pt x="117233" y="0"/>
                </a:lnTo>
                <a:lnTo>
                  <a:pt x="59842" y="0"/>
                </a:lnTo>
                <a:lnTo>
                  <a:pt x="59842" y="59842"/>
                </a:lnTo>
                <a:lnTo>
                  <a:pt x="0" y="59842"/>
                </a:lnTo>
                <a:lnTo>
                  <a:pt x="0" y="117233"/>
                </a:lnTo>
                <a:lnTo>
                  <a:pt x="59842" y="117233"/>
                </a:lnTo>
                <a:lnTo>
                  <a:pt x="59842" y="177076"/>
                </a:lnTo>
                <a:lnTo>
                  <a:pt x="117233" y="177076"/>
                </a:lnTo>
                <a:lnTo>
                  <a:pt x="117233" y="117233"/>
                </a:lnTo>
                <a:lnTo>
                  <a:pt x="177076" y="117233"/>
                </a:lnTo>
                <a:lnTo>
                  <a:pt x="177076" y="59842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2907" y="4771237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39">
                <a:moveTo>
                  <a:pt x="319786" y="108077"/>
                </a:moveTo>
                <a:lnTo>
                  <a:pt x="211709" y="108077"/>
                </a:lnTo>
                <a:lnTo>
                  <a:pt x="211709" y="0"/>
                </a:lnTo>
                <a:lnTo>
                  <a:pt x="108077" y="0"/>
                </a:lnTo>
                <a:lnTo>
                  <a:pt x="108077" y="108077"/>
                </a:lnTo>
                <a:lnTo>
                  <a:pt x="0" y="108077"/>
                </a:lnTo>
                <a:lnTo>
                  <a:pt x="0" y="211709"/>
                </a:lnTo>
                <a:lnTo>
                  <a:pt x="108077" y="211709"/>
                </a:lnTo>
                <a:lnTo>
                  <a:pt x="108077" y="319786"/>
                </a:lnTo>
                <a:lnTo>
                  <a:pt x="211709" y="319786"/>
                </a:lnTo>
                <a:lnTo>
                  <a:pt x="211709" y="211709"/>
                </a:lnTo>
                <a:lnTo>
                  <a:pt x="319786" y="211709"/>
                </a:lnTo>
                <a:lnTo>
                  <a:pt x="319786" y="108077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2723" y="453428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7616" y="4300105"/>
            <a:ext cx="234315" cy="234315"/>
          </a:xfrm>
          <a:custGeom>
            <a:avLst/>
            <a:gdLst/>
            <a:ahLst/>
            <a:cxnLst/>
            <a:rect l="l" t="t" r="r" b="b"/>
            <a:pathLst>
              <a:path w="234315" h="234314">
                <a:moveTo>
                  <a:pt x="234175" y="79133"/>
                </a:moveTo>
                <a:lnTo>
                  <a:pt x="155028" y="79133"/>
                </a:lnTo>
                <a:lnTo>
                  <a:pt x="155028" y="0"/>
                </a:lnTo>
                <a:lnTo>
                  <a:pt x="79146" y="0"/>
                </a:lnTo>
                <a:lnTo>
                  <a:pt x="79146" y="79133"/>
                </a:lnTo>
                <a:lnTo>
                  <a:pt x="0" y="79133"/>
                </a:lnTo>
                <a:lnTo>
                  <a:pt x="0" y="155028"/>
                </a:lnTo>
                <a:lnTo>
                  <a:pt x="79146" y="155028"/>
                </a:lnTo>
                <a:lnTo>
                  <a:pt x="79146" y="234162"/>
                </a:lnTo>
                <a:lnTo>
                  <a:pt x="155028" y="234162"/>
                </a:lnTo>
                <a:lnTo>
                  <a:pt x="155028" y="155028"/>
                </a:lnTo>
                <a:lnTo>
                  <a:pt x="234175" y="155028"/>
                </a:lnTo>
                <a:lnTo>
                  <a:pt x="234175" y="79133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64689" y="4701298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42"/>
                </a:moveTo>
                <a:lnTo>
                  <a:pt x="92329" y="47142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42"/>
                </a:lnTo>
                <a:lnTo>
                  <a:pt x="0" y="47142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71"/>
                </a:lnTo>
                <a:lnTo>
                  <a:pt x="92329" y="139471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42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565514" y="0"/>
            <a:ext cx="3221990" cy="516890"/>
            <a:chOff x="5565514" y="0"/>
            <a:chExt cx="3221990" cy="516890"/>
          </a:xfrm>
        </p:grpSpPr>
        <p:sp>
          <p:nvSpPr>
            <p:cNvPr id="8" name="object 8"/>
            <p:cNvSpPr/>
            <p:nvPr/>
          </p:nvSpPr>
          <p:spPr>
            <a:xfrm>
              <a:off x="5565514" y="0"/>
              <a:ext cx="3151505" cy="516890"/>
            </a:xfrm>
            <a:custGeom>
              <a:avLst/>
              <a:gdLst/>
              <a:ahLst/>
              <a:cxnLst/>
              <a:rect l="l" t="t" r="r" b="b"/>
              <a:pathLst>
                <a:path w="3151504" h="516890">
                  <a:moveTo>
                    <a:pt x="3151316" y="0"/>
                  </a:moveTo>
                  <a:lnTo>
                    <a:pt x="0" y="0"/>
                  </a:lnTo>
                  <a:lnTo>
                    <a:pt x="21213" y="15580"/>
                  </a:lnTo>
                  <a:lnTo>
                    <a:pt x="57869" y="41562"/>
                  </a:lnTo>
                  <a:lnTo>
                    <a:pt x="94980" y="66938"/>
                  </a:lnTo>
                  <a:lnTo>
                    <a:pt x="132539" y="91699"/>
                  </a:lnTo>
                  <a:lnTo>
                    <a:pt x="170539" y="115839"/>
                  </a:lnTo>
                  <a:lnTo>
                    <a:pt x="208972" y="139351"/>
                  </a:lnTo>
                  <a:lnTo>
                    <a:pt x="247831" y="162226"/>
                  </a:lnTo>
                  <a:lnTo>
                    <a:pt x="287109" y="184459"/>
                  </a:lnTo>
                  <a:lnTo>
                    <a:pt x="326799" y="206041"/>
                  </a:lnTo>
                  <a:lnTo>
                    <a:pt x="366893" y="226966"/>
                  </a:lnTo>
                  <a:lnTo>
                    <a:pt x="407384" y="247225"/>
                  </a:lnTo>
                  <a:lnTo>
                    <a:pt x="448265" y="266813"/>
                  </a:lnTo>
                  <a:lnTo>
                    <a:pt x="489529" y="285721"/>
                  </a:lnTo>
                  <a:lnTo>
                    <a:pt x="531168" y="303943"/>
                  </a:lnTo>
                  <a:lnTo>
                    <a:pt x="573174" y="321471"/>
                  </a:lnTo>
                  <a:lnTo>
                    <a:pt x="615542" y="338297"/>
                  </a:lnTo>
                  <a:lnTo>
                    <a:pt x="658263" y="354416"/>
                  </a:lnTo>
                  <a:lnTo>
                    <a:pt x="701330" y="369819"/>
                  </a:lnTo>
                  <a:lnTo>
                    <a:pt x="744736" y="384499"/>
                  </a:lnTo>
                  <a:lnTo>
                    <a:pt x="788474" y="398448"/>
                  </a:lnTo>
                  <a:lnTo>
                    <a:pt x="832537" y="411661"/>
                  </a:lnTo>
                  <a:lnTo>
                    <a:pt x="876916" y="424129"/>
                  </a:lnTo>
                  <a:lnTo>
                    <a:pt x="921606" y="435845"/>
                  </a:lnTo>
                  <a:lnTo>
                    <a:pt x="966598" y="446802"/>
                  </a:lnTo>
                  <a:lnTo>
                    <a:pt x="1011885" y="456992"/>
                  </a:lnTo>
                  <a:lnTo>
                    <a:pt x="1057460" y="466409"/>
                  </a:lnTo>
                  <a:lnTo>
                    <a:pt x="1103317" y="475046"/>
                  </a:lnTo>
                  <a:lnTo>
                    <a:pt x="1149446" y="482894"/>
                  </a:lnTo>
                  <a:lnTo>
                    <a:pt x="1195842" y="489947"/>
                  </a:lnTo>
                  <a:lnTo>
                    <a:pt x="1242498" y="496197"/>
                  </a:lnTo>
                  <a:lnTo>
                    <a:pt x="1289404" y="501637"/>
                  </a:lnTo>
                  <a:lnTo>
                    <a:pt x="1336556" y="506260"/>
                  </a:lnTo>
                  <a:lnTo>
                    <a:pt x="1383944" y="510059"/>
                  </a:lnTo>
                  <a:lnTo>
                    <a:pt x="1431563" y="513027"/>
                  </a:lnTo>
                  <a:lnTo>
                    <a:pt x="1479404" y="515155"/>
                  </a:lnTo>
                  <a:lnTo>
                    <a:pt x="1527461" y="516438"/>
                  </a:lnTo>
                  <a:lnTo>
                    <a:pt x="1575726" y="516867"/>
                  </a:lnTo>
                  <a:lnTo>
                    <a:pt x="1623991" y="516438"/>
                  </a:lnTo>
                  <a:lnTo>
                    <a:pt x="1672047" y="515155"/>
                  </a:lnTo>
                  <a:lnTo>
                    <a:pt x="1719888" y="513027"/>
                  </a:lnTo>
                  <a:lnTo>
                    <a:pt x="1767505" y="510059"/>
                  </a:lnTo>
                  <a:lnTo>
                    <a:pt x="1814893" y="506260"/>
                  </a:lnTo>
                  <a:lnTo>
                    <a:pt x="1862043" y="501637"/>
                  </a:lnTo>
                  <a:lnTo>
                    <a:pt x="1908948" y="496197"/>
                  </a:lnTo>
                  <a:lnTo>
                    <a:pt x="1955601" y="489947"/>
                  </a:lnTo>
                  <a:lnTo>
                    <a:pt x="2001995" y="482894"/>
                  </a:lnTo>
                  <a:lnTo>
                    <a:pt x="2048123" y="475046"/>
                  </a:lnTo>
                  <a:lnTo>
                    <a:pt x="2093976" y="466409"/>
                  </a:lnTo>
                  <a:lnTo>
                    <a:pt x="2139549" y="456992"/>
                  </a:lnTo>
                  <a:lnTo>
                    <a:pt x="2184833" y="446802"/>
                  </a:lnTo>
                  <a:lnTo>
                    <a:pt x="2229822" y="435845"/>
                  </a:lnTo>
                  <a:lnTo>
                    <a:pt x="2274508" y="424129"/>
                  </a:lnTo>
                  <a:lnTo>
                    <a:pt x="2318884" y="411661"/>
                  </a:lnTo>
                  <a:lnTo>
                    <a:pt x="2362943" y="398448"/>
                  </a:lnTo>
                  <a:lnTo>
                    <a:pt x="2406677" y="384499"/>
                  </a:lnTo>
                  <a:lnTo>
                    <a:pt x="2450079" y="369819"/>
                  </a:lnTo>
                  <a:lnTo>
                    <a:pt x="2493142" y="354416"/>
                  </a:lnTo>
                  <a:lnTo>
                    <a:pt x="2535858" y="338297"/>
                  </a:lnTo>
                  <a:lnTo>
                    <a:pt x="2578221" y="321471"/>
                  </a:lnTo>
                  <a:lnTo>
                    <a:pt x="2620223" y="303943"/>
                  </a:lnTo>
                  <a:lnTo>
                    <a:pt x="2661857" y="285721"/>
                  </a:lnTo>
                  <a:lnTo>
                    <a:pt x="2703116" y="266813"/>
                  </a:lnTo>
                  <a:lnTo>
                    <a:pt x="2743992" y="247225"/>
                  </a:lnTo>
                  <a:lnTo>
                    <a:pt x="2784477" y="226966"/>
                  </a:lnTo>
                  <a:lnTo>
                    <a:pt x="2824566" y="206041"/>
                  </a:lnTo>
                  <a:lnTo>
                    <a:pt x="2864250" y="184459"/>
                  </a:lnTo>
                  <a:lnTo>
                    <a:pt x="2903523" y="162226"/>
                  </a:lnTo>
                  <a:lnTo>
                    <a:pt x="2942377" y="139351"/>
                  </a:lnTo>
                  <a:lnTo>
                    <a:pt x="2980804" y="115839"/>
                  </a:lnTo>
                  <a:lnTo>
                    <a:pt x="3018798" y="91699"/>
                  </a:lnTo>
                  <a:lnTo>
                    <a:pt x="3056351" y="66938"/>
                  </a:lnTo>
                  <a:lnTo>
                    <a:pt x="3093456" y="41562"/>
                  </a:lnTo>
                  <a:lnTo>
                    <a:pt x="3130106" y="15580"/>
                  </a:lnTo>
                  <a:lnTo>
                    <a:pt x="3151316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8206" y="125470"/>
              <a:ext cx="87250" cy="872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0083" y="358253"/>
              <a:ext cx="87250" cy="872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6446" y="125470"/>
              <a:ext cx="87250" cy="872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8321" y="358253"/>
              <a:ext cx="87249" cy="872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127" y="125470"/>
              <a:ext cx="87249" cy="872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2003" y="358253"/>
              <a:ext cx="87249" cy="872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241" y="358253"/>
              <a:ext cx="87257" cy="87251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13549" y="1083704"/>
            <a:ext cx="578675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785"/>
              </a:lnSpc>
              <a:spcBef>
                <a:spcPts val="100"/>
              </a:spcBef>
            </a:pP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Objective</a:t>
            </a:r>
            <a:r>
              <a:rPr sz="1200" spc="-5" dirty="0">
                <a:solidFill>
                  <a:srgbClr val="041834"/>
                </a:solidFill>
              </a:rPr>
              <a:t>: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ts val="1400"/>
              </a:lnSpc>
              <a:spcBef>
                <a:spcPts val="65"/>
              </a:spcBef>
            </a:pPr>
            <a:r>
              <a:rPr sz="1200" dirty="0">
                <a:solidFill>
                  <a:srgbClr val="041834"/>
                </a:solidFill>
              </a:rPr>
              <a:t>Create a </a:t>
            </a:r>
            <a:r>
              <a:rPr sz="1200" spc="-5" dirty="0">
                <a:solidFill>
                  <a:srgbClr val="041834"/>
                </a:solidFill>
              </a:rPr>
              <a:t>predictive </a:t>
            </a:r>
            <a:r>
              <a:rPr sz="1200" dirty="0">
                <a:solidFill>
                  <a:srgbClr val="041834"/>
                </a:solidFill>
              </a:rPr>
              <a:t>model to auto-approve or deny prior authorization </a:t>
            </a:r>
            <a:r>
              <a:rPr sz="1200" spc="-5" dirty="0">
                <a:solidFill>
                  <a:srgbClr val="041834"/>
                </a:solidFill>
              </a:rPr>
              <a:t>requests </a:t>
            </a:r>
            <a:r>
              <a:rPr sz="1200" dirty="0">
                <a:solidFill>
                  <a:srgbClr val="041834"/>
                </a:solidFill>
              </a:rPr>
              <a:t>for pet </a:t>
            </a:r>
            <a:r>
              <a:rPr sz="1200" spc="-320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medical</a:t>
            </a:r>
            <a:r>
              <a:rPr sz="1200" spc="-5" dirty="0">
                <a:solidFill>
                  <a:srgbClr val="041834"/>
                </a:solidFill>
              </a:rPr>
              <a:t> </a:t>
            </a:r>
            <a:r>
              <a:rPr sz="1200" dirty="0">
                <a:solidFill>
                  <a:srgbClr val="041834"/>
                </a:solidFill>
              </a:rPr>
              <a:t>procedures.</a:t>
            </a:r>
            <a:endParaRPr sz="1200"/>
          </a:p>
        </p:txBody>
      </p:sp>
      <p:sp>
        <p:nvSpPr>
          <p:cNvPr id="17" name="object 17"/>
          <p:cNvSpPr txBox="1"/>
          <p:nvPr/>
        </p:nvSpPr>
        <p:spPr>
          <a:xfrm>
            <a:off x="1372666" y="2023504"/>
            <a:ext cx="5710555" cy="137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4925" algn="ctr">
              <a:lnSpc>
                <a:spcPts val="1785"/>
              </a:lnSpc>
              <a:spcBef>
                <a:spcPts val="100"/>
              </a:spcBef>
            </a:pP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Business</a:t>
            </a:r>
            <a:r>
              <a:rPr sz="1500" b="1" spc="-2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Need:</a:t>
            </a:r>
            <a:endParaRPr sz="1500">
              <a:latin typeface="Arial"/>
              <a:cs typeface="Arial"/>
            </a:endParaRPr>
          </a:p>
          <a:p>
            <a:pPr marL="186055" marR="220979" algn="ctr">
              <a:lnSpc>
                <a:spcPts val="1400"/>
              </a:lnSpc>
              <a:spcBef>
                <a:spcPts val="65"/>
              </a:spcBef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Automate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the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approval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process,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reduce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manual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review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workload,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increase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efficiency.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Arial MT"/>
              <a:cs typeface="Arial MT"/>
            </a:endParaRPr>
          </a:p>
          <a:p>
            <a:pPr marR="34925" algn="ctr">
              <a:lnSpc>
                <a:spcPts val="1785"/>
              </a:lnSpc>
            </a:pPr>
            <a:r>
              <a:rPr sz="1500" b="1" dirty="0">
                <a:solidFill>
                  <a:srgbClr val="041834"/>
                </a:solidFill>
                <a:latin typeface="Arial"/>
                <a:cs typeface="Arial"/>
              </a:rPr>
              <a:t>Challenges:</a:t>
            </a:r>
            <a:endParaRPr sz="1500">
              <a:latin typeface="Arial"/>
              <a:cs typeface="Arial"/>
            </a:endParaRPr>
          </a:p>
          <a:p>
            <a:pPr marL="12700" marR="5080" algn="ctr">
              <a:lnSpc>
                <a:spcPts val="1400"/>
              </a:lnSpc>
              <a:spcBef>
                <a:spcPts val="65"/>
              </a:spcBef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Ensuring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high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accuracy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to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avoid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incorrect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approvals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or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denials,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handling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unbalanced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data,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and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selecting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 relevant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features.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365" y="125470"/>
            <a:ext cx="87257" cy="8725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296428" y="4631766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5" h="196214">
                <a:moveTo>
                  <a:pt x="195897" y="66205"/>
                </a:moveTo>
                <a:lnTo>
                  <a:pt x="129692" y="66205"/>
                </a:lnTo>
                <a:lnTo>
                  <a:pt x="129692" y="0"/>
                </a:lnTo>
                <a:lnTo>
                  <a:pt x="66205" y="0"/>
                </a:lnTo>
                <a:lnTo>
                  <a:pt x="66205" y="66205"/>
                </a:lnTo>
                <a:lnTo>
                  <a:pt x="0" y="66205"/>
                </a:lnTo>
                <a:lnTo>
                  <a:pt x="0" y="129692"/>
                </a:lnTo>
                <a:lnTo>
                  <a:pt x="66205" y="129692"/>
                </a:lnTo>
                <a:lnTo>
                  <a:pt x="66205" y="195897"/>
                </a:lnTo>
                <a:lnTo>
                  <a:pt x="129692" y="195897"/>
                </a:lnTo>
                <a:lnTo>
                  <a:pt x="129692" y="129692"/>
                </a:lnTo>
                <a:lnTo>
                  <a:pt x="195897" y="129692"/>
                </a:lnTo>
                <a:lnTo>
                  <a:pt x="195897" y="66205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0" y="4071725"/>
            <a:ext cx="1040130" cy="1071880"/>
            <a:chOff x="0" y="4071725"/>
            <a:chExt cx="1040130" cy="1071880"/>
          </a:xfrm>
        </p:grpSpPr>
        <p:sp>
          <p:nvSpPr>
            <p:cNvPr id="21" name="object 21"/>
            <p:cNvSpPr/>
            <p:nvPr/>
          </p:nvSpPr>
          <p:spPr>
            <a:xfrm>
              <a:off x="0" y="4086445"/>
              <a:ext cx="1040130" cy="1057275"/>
            </a:xfrm>
            <a:custGeom>
              <a:avLst/>
              <a:gdLst/>
              <a:ahLst/>
              <a:cxnLst/>
              <a:rect l="l" t="t" r="r" b="b"/>
              <a:pathLst>
                <a:path w="1040130" h="1057275">
                  <a:moveTo>
                    <a:pt x="113353" y="0"/>
                  </a:moveTo>
                  <a:lnTo>
                    <a:pt x="65672" y="1204"/>
                  </a:lnTo>
                  <a:lnTo>
                    <a:pt x="18615" y="4777"/>
                  </a:lnTo>
                  <a:lnTo>
                    <a:pt x="0" y="7139"/>
                  </a:lnTo>
                  <a:lnTo>
                    <a:pt x="0" y="1057054"/>
                  </a:lnTo>
                  <a:lnTo>
                    <a:pt x="1030466" y="1057054"/>
                  </a:lnTo>
                  <a:lnTo>
                    <a:pt x="1035178" y="1020025"/>
                  </a:lnTo>
                  <a:lnTo>
                    <a:pt x="1038757" y="973037"/>
                  </a:lnTo>
                  <a:lnTo>
                    <a:pt x="1039963" y="925425"/>
                  </a:lnTo>
                  <a:lnTo>
                    <a:pt x="1038757" y="877801"/>
                  </a:lnTo>
                  <a:lnTo>
                    <a:pt x="1035178" y="830802"/>
                  </a:lnTo>
                  <a:lnTo>
                    <a:pt x="1029285" y="784486"/>
                  </a:lnTo>
                  <a:lnTo>
                    <a:pt x="1021136" y="738913"/>
                  </a:lnTo>
                  <a:lnTo>
                    <a:pt x="1010789" y="694139"/>
                  </a:lnTo>
                  <a:lnTo>
                    <a:pt x="998302" y="650223"/>
                  </a:lnTo>
                  <a:lnTo>
                    <a:pt x="983734" y="607223"/>
                  </a:lnTo>
                  <a:lnTo>
                    <a:pt x="967142" y="565198"/>
                  </a:lnTo>
                  <a:lnTo>
                    <a:pt x="948585" y="524204"/>
                  </a:lnTo>
                  <a:lnTo>
                    <a:pt x="928121" y="484302"/>
                  </a:lnTo>
                  <a:lnTo>
                    <a:pt x="905809" y="445548"/>
                  </a:lnTo>
                  <a:lnTo>
                    <a:pt x="881706" y="408000"/>
                  </a:lnTo>
                  <a:lnTo>
                    <a:pt x="855871" y="371718"/>
                  </a:lnTo>
                  <a:lnTo>
                    <a:pt x="828362" y="336758"/>
                  </a:lnTo>
                  <a:lnTo>
                    <a:pt x="799238" y="303180"/>
                  </a:lnTo>
                  <a:lnTo>
                    <a:pt x="768556" y="271041"/>
                  </a:lnTo>
                  <a:lnTo>
                    <a:pt x="736375" y="240400"/>
                  </a:lnTo>
                  <a:lnTo>
                    <a:pt x="702753" y="211314"/>
                  </a:lnTo>
                  <a:lnTo>
                    <a:pt x="667748" y="183842"/>
                  </a:lnTo>
                  <a:lnTo>
                    <a:pt x="631419" y="158041"/>
                  </a:lnTo>
                  <a:lnTo>
                    <a:pt x="593823" y="133971"/>
                  </a:lnTo>
                  <a:lnTo>
                    <a:pt x="555020" y="111689"/>
                  </a:lnTo>
                  <a:lnTo>
                    <a:pt x="515066" y="91252"/>
                  </a:lnTo>
                  <a:lnTo>
                    <a:pt x="474021" y="72721"/>
                  </a:lnTo>
                  <a:lnTo>
                    <a:pt x="431943" y="56151"/>
                  </a:lnTo>
                  <a:lnTo>
                    <a:pt x="388890" y="41603"/>
                  </a:lnTo>
                  <a:lnTo>
                    <a:pt x="344919" y="29133"/>
                  </a:lnTo>
                  <a:lnTo>
                    <a:pt x="300090" y="18800"/>
                  </a:lnTo>
                  <a:lnTo>
                    <a:pt x="254461" y="10662"/>
                  </a:lnTo>
                  <a:lnTo>
                    <a:pt x="208090" y="4777"/>
                  </a:lnTo>
                  <a:lnTo>
                    <a:pt x="161034" y="1204"/>
                  </a:lnTo>
                  <a:lnTo>
                    <a:pt x="113353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8681" y="4071734"/>
              <a:ext cx="598170" cy="769620"/>
            </a:xfrm>
            <a:custGeom>
              <a:avLst/>
              <a:gdLst/>
              <a:ahLst/>
              <a:cxnLst/>
              <a:rect l="l" t="t" r="r" b="b"/>
              <a:pathLst>
                <a:path w="598169" h="769620">
                  <a:moveTo>
                    <a:pt x="343789" y="116179"/>
                  </a:moveTo>
                  <a:lnTo>
                    <a:pt x="227596" y="116179"/>
                  </a:lnTo>
                  <a:lnTo>
                    <a:pt x="227596" y="0"/>
                  </a:lnTo>
                  <a:lnTo>
                    <a:pt x="116192" y="0"/>
                  </a:lnTo>
                  <a:lnTo>
                    <a:pt x="116192" y="116179"/>
                  </a:lnTo>
                  <a:lnTo>
                    <a:pt x="0" y="116179"/>
                  </a:lnTo>
                  <a:lnTo>
                    <a:pt x="0" y="227596"/>
                  </a:lnTo>
                  <a:lnTo>
                    <a:pt x="116192" y="227596"/>
                  </a:lnTo>
                  <a:lnTo>
                    <a:pt x="116192" y="343789"/>
                  </a:lnTo>
                  <a:lnTo>
                    <a:pt x="227596" y="343789"/>
                  </a:lnTo>
                  <a:lnTo>
                    <a:pt x="227596" y="227596"/>
                  </a:lnTo>
                  <a:lnTo>
                    <a:pt x="343789" y="227596"/>
                  </a:lnTo>
                  <a:lnTo>
                    <a:pt x="343789" y="116179"/>
                  </a:lnTo>
                  <a:close/>
                </a:path>
                <a:path w="598169" h="769620">
                  <a:moveTo>
                    <a:pt x="597941" y="645350"/>
                  </a:moveTo>
                  <a:lnTo>
                    <a:pt x="534809" y="645350"/>
                  </a:lnTo>
                  <a:lnTo>
                    <a:pt x="534809" y="582206"/>
                  </a:lnTo>
                  <a:lnTo>
                    <a:pt x="474256" y="582206"/>
                  </a:lnTo>
                  <a:lnTo>
                    <a:pt x="474256" y="645350"/>
                  </a:lnTo>
                  <a:lnTo>
                    <a:pt x="411124" y="645350"/>
                  </a:lnTo>
                  <a:lnTo>
                    <a:pt x="411124" y="705891"/>
                  </a:lnTo>
                  <a:lnTo>
                    <a:pt x="474256" y="705891"/>
                  </a:lnTo>
                  <a:lnTo>
                    <a:pt x="474256" y="769023"/>
                  </a:lnTo>
                  <a:lnTo>
                    <a:pt x="534809" y="769023"/>
                  </a:lnTo>
                  <a:lnTo>
                    <a:pt x="534809" y="705891"/>
                  </a:lnTo>
                  <a:lnTo>
                    <a:pt x="597941" y="705891"/>
                  </a:lnTo>
                  <a:lnTo>
                    <a:pt x="597941" y="64535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874" y="2182387"/>
            <a:ext cx="267208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000" spc="-5" dirty="0">
                <a:solidFill>
                  <a:srgbClr val="041834"/>
                </a:solidFill>
                <a:latin typeface="Arial MT"/>
                <a:cs typeface="Arial MT"/>
              </a:rPr>
              <a:t>Data </a:t>
            </a:r>
            <a:r>
              <a:rPr sz="500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5000" spc="-5" dirty="0">
                <a:solidFill>
                  <a:srgbClr val="041834"/>
                </a:solidFill>
                <a:latin typeface="Arial MT"/>
                <a:cs typeface="Arial MT"/>
              </a:rPr>
              <a:t>O</a:t>
            </a:r>
            <a:r>
              <a:rPr sz="5000" dirty="0">
                <a:solidFill>
                  <a:srgbClr val="041834"/>
                </a:solidFill>
                <a:latin typeface="Arial MT"/>
                <a:cs typeface="Arial MT"/>
              </a:rPr>
              <a:t>verview</a:t>
            </a:r>
            <a:endParaRPr sz="5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82" y="155117"/>
            <a:ext cx="87230" cy="872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582" y="387910"/>
            <a:ext cx="87230" cy="872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826" y="155117"/>
            <a:ext cx="87230" cy="872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4826" y="387910"/>
            <a:ext cx="87230" cy="872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8544" y="155117"/>
            <a:ext cx="87231" cy="872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8544" y="387910"/>
            <a:ext cx="87231" cy="872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6789" y="155117"/>
            <a:ext cx="87229" cy="872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56789" y="387910"/>
            <a:ext cx="87229" cy="87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6582" y="606150"/>
            <a:ext cx="87230" cy="8725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82" y="838942"/>
            <a:ext cx="87230" cy="8725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4826" y="606150"/>
            <a:ext cx="87230" cy="872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826" y="838942"/>
            <a:ext cx="87230" cy="8725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8544" y="606150"/>
            <a:ext cx="87231" cy="872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8544" y="838942"/>
            <a:ext cx="87231" cy="8725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56789" y="606150"/>
            <a:ext cx="87229" cy="8725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6789" y="838942"/>
            <a:ext cx="87229" cy="8725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231266" y="0"/>
            <a:ext cx="7912734" cy="5143500"/>
            <a:chOff x="1231266" y="0"/>
            <a:chExt cx="7912734" cy="5143500"/>
          </a:xfrm>
        </p:grpSpPr>
        <p:sp>
          <p:nvSpPr>
            <p:cNvPr id="20" name="object 20"/>
            <p:cNvSpPr/>
            <p:nvPr/>
          </p:nvSpPr>
          <p:spPr>
            <a:xfrm>
              <a:off x="1231266" y="4086461"/>
              <a:ext cx="4062095" cy="1057275"/>
            </a:xfrm>
            <a:custGeom>
              <a:avLst/>
              <a:gdLst/>
              <a:ahLst/>
              <a:cxnLst/>
              <a:rect l="l" t="t" r="r" b="b"/>
              <a:pathLst>
                <a:path w="4062095" h="1057275">
                  <a:moveTo>
                    <a:pt x="2030915" y="0"/>
                  </a:moveTo>
                  <a:lnTo>
                    <a:pt x="1982737" y="458"/>
                  </a:lnTo>
                  <a:lnTo>
                    <a:pt x="1934783" y="1828"/>
                  </a:lnTo>
                  <a:lnTo>
                    <a:pt x="1887060" y="4102"/>
                  </a:lnTo>
                  <a:lnTo>
                    <a:pt x="1839577" y="7270"/>
                  </a:lnTo>
                  <a:lnTo>
                    <a:pt x="1792343" y="11325"/>
                  </a:lnTo>
                  <a:lnTo>
                    <a:pt x="1745365" y="16258"/>
                  </a:lnTo>
                  <a:lnTo>
                    <a:pt x="1698651" y="22062"/>
                  </a:lnTo>
                  <a:lnTo>
                    <a:pt x="1652211" y="28727"/>
                  </a:lnTo>
                  <a:lnTo>
                    <a:pt x="1606053" y="36246"/>
                  </a:lnTo>
                  <a:lnTo>
                    <a:pt x="1560184" y="44610"/>
                  </a:lnTo>
                  <a:lnTo>
                    <a:pt x="1514613" y="53811"/>
                  </a:lnTo>
                  <a:lnTo>
                    <a:pt x="1469349" y="63841"/>
                  </a:lnTo>
                  <a:lnTo>
                    <a:pt x="1424400" y="74691"/>
                  </a:lnTo>
                  <a:lnTo>
                    <a:pt x="1379773" y="86353"/>
                  </a:lnTo>
                  <a:lnTo>
                    <a:pt x="1335478" y="98818"/>
                  </a:lnTo>
                  <a:lnTo>
                    <a:pt x="1291522" y="112079"/>
                  </a:lnTo>
                  <a:lnTo>
                    <a:pt x="1247915" y="126127"/>
                  </a:lnTo>
                  <a:lnTo>
                    <a:pt x="1204663" y="140955"/>
                  </a:lnTo>
                  <a:lnTo>
                    <a:pt x="1161776" y="156552"/>
                  </a:lnTo>
                  <a:lnTo>
                    <a:pt x="1119263" y="172912"/>
                  </a:lnTo>
                  <a:lnTo>
                    <a:pt x="1077130" y="190026"/>
                  </a:lnTo>
                  <a:lnTo>
                    <a:pt x="1035386" y="207885"/>
                  </a:lnTo>
                  <a:lnTo>
                    <a:pt x="994041" y="226482"/>
                  </a:lnTo>
                  <a:lnTo>
                    <a:pt x="953101" y="245808"/>
                  </a:lnTo>
                  <a:lnTo>
                    <a:pt x="912576" y="265855"/>
                  </a:lnTo>
                  <a:lnTo>
                    <a:pt x="872474" y="286614"/>
                  </a:lnTo>
                  <a:lnTo>
                    <a:pt x="832803" y="308077"/>
                  </a:lnTo>
                  <a:lnTo>
                    <a:pt x="793571" y="330236"/>
                  </a:lnTo>
                  <a:lnTo>
                    <a:pt x="754786" y="353083"/>
                  </a:lnTo>
                  <a:lnTo>
                    <a:pt x="716458" y="376609"/>
                  </a:lnTo>
                  <a:lnTo>
                    <a:pt x="678594" y="400806"/>
                  </a:lnTo>
                  <a:lnTo>
                    <a:pt x="641202" y="425666"/>
                  </a:lnTo>
                  <a:lnTo>
                    <a:pt x="604291" y="451180"/>
                  </a:lnTo>
                  <a:lnTo>
                    <a:pt x="567869" y="477340"/>
                  </a:lnTo>
                  <a:lnTo>
                    <a:pt x="531945" y="504138"/>
                  </a:lnTo>
                  <a:lnTo>
                    <a:pt x="496527" y="531566"/>
                  </a:lnTo>
                  <a:lnTo>
                    <a:pt x="461622" y="559615"/>
                  </a:lnTo>
                  <a:lnTo>
                    <a:pt x="427240" y="588276"/>
                  </a:lnTo>
                  <a:lnTo>
                    <a:pt x="393389" y="617543"/>
                  </a:lnTo>
                  <a:lnTo>
                    <a:pt x="360077" y="647405"/>
                  </a:lnTo>
                  <a:lnTo>
                    <a:pt x="327312" y="677856"/>
                  </a:lnTo>
                  <a:lnTo>
                    <a:pt x="295103" y="708887"/>
                  </a:lnTo>
                  <a:lnTo>
                    <a:pt x="263457" y="740488"/>
                  </a:lnTo>
                  <a:lnTo>
                    <a:pt x="232384" y="772654"/>
                  </a:lnTo>
                  <a:lnTo>
                    <a:pt x="201892" y="805373"/>
                  </a:lnTo>
                  <a:lnTo>
                    <a:pt x="171988" y="838640"/>
                  </a:lnTo>
                  <a:lnTo>
                    <a:pt x="142681" y="872445"/>
                  </a:lnTo>
                  <a:lnTo>
                    <a:pt x="113980" y="906779"/>
                  </a:lnTo>
                  <a:lnTo>
                    <a:pt x="85893" y="941636"/>
                  </a:lnTo>
                  <a:lnTo>
                    <a:pt x="58427" y="977006"/>
                  </a:lnTo>
                  <a:lnTo>
                    <a:pt x="31592" y="1012880"/>
                  </a:lnTo>
                  <a:lnTo>
                    <a:pt x="5396" y="1049252"/>
                  </a:lnTo>
                  <a:lnTo>
                    <a:pt x="0" y="1057038"/>
                  </a:lnTo>
                  <a:lnTo>
                    <a:pt x="4062071" y="1057038"/>
                  </a:lnTo>
                  <a:lnTo>
                    <a:pt x="4030471" y="1012880"/>
                  </a:lnTo>
                  <a:lnTo>
                    <a:pt x="4003630" y="977006"/>
                  </a:lnTo>
                  <a:lnTo>
                    <a:pt x="3976158" y="941636"/>
                  </a:lnTo>
                  <a:lnTo>
                    <a:pt x="3948065" y="906779"/>
                  </a:lnTo>
                  <a:lnTo>
                    <a:pt x="3919357" y="872445"/>
                  </a:lnTo>
                  <a:lnTo>
                    <a:pt x="3890044" y="838640"/>
                  </a:lnTo>
                  <a:lnTo>
                    <a:pt x="3860134" y="805373"/>
                  </a:lnTo>
                  <a:lnTo>
                    <a:pt x="3829635" y="772654"/>
                  </a:lnTo>
                  <a:lnTo>
                    <a:pt x="3798556" y="740488"/>
                  </a:lnTo>
                  <a:lnTo>
                    <a:pt x="3766904" y="708887"/>
                  </a:lnTo>
                  <a:lnTo>
                    <a:pt x="3734689" y="677856"/>
                  </a:lnTo>
                  <a:lnTo>
                    <a:pt x="3701917" y="647405"/>
                  </a:lnTo>
                  <a:lnTo>
                    <a:pt x="3668599" y="617543"/>
                  </a:lnTo>
                  <a:lnTo>
                    <a:pt x="3634741" y="588276"/>
                  </a:lnTo>
                  <a:lnTo>
                    <a:pt x="3600353" y="559615"/>
                  </a:lnTo>
                  <a:lnTo>
                    <a:pt x="3565442" y="531566"/>
                  </a:lnTo>
                  <a:lnTo>
                    <a:pt x="3530018" y="504138"/>
                  </a:lnTo>
                  <a:lnTo>
                    <a:pt x="3494087" y="477340"/>
                  </a:lnTo>
                  <a:lnTo>
                    <a:pt x="3457660" y="451180"/>
                  </a:lnTo>
                  <a:lnTo>
                    <a:pt x="3420743" y="425666"/>
                  </a:lnTo>
                  <a:lnTo>
                    <a:pt x="3383345" y="400806"/>
                  </a:lnTo>
                  <a:lnTo>
                    <a:pt x="3345475" y="376609"/>
                  </a:lnTo>
                  <a:lnTo>
                    <a:pt x="3307141" y="353083"/>
                  </a:lnTo>
                  <a:lnTo>
                    <a:pt x="3268351" y="330236"/>
                  </a:lnTo>
                  <a:lnTo>
                    <a:pt x="3229113" y="308077"/>
                  </a:lnTo>
                  <a:lnTo>
                    <a:pt x="3189437" y="286614"/>
                  </a:lnTo>
                  <a:lnTo>
                    <a:pt x="3149329" y="265855"/>
                  </a:lnTo>
                  <a:lnTo>
                    <a:pt x="3108799" y="245808"/>
                  </a:lnTo>
                  <a:lnTo>
                    <a:pt x="3067854" y="226482"/>
                  </a:lnTo>
                  <a:lnTo>
                    <a:pt x="3026504" y="207885"/>
                  </a:lnTo>
                  <a:lnTo>
                    <a:pt x="2984756" y="190026"/>
                  </a:lnTo>
                  <a:lnTo>
                    <a:pt x="2942618" y="172912"/>
                  </a:lnTo>
                  <a:lnTo>
                    <a:pt x="2900100" y="156552"/>
                  </a:lnTo>
                  <a:lnTo>
                    <a:pt x="2857208" y="140955"/>
                  </a:lnTo>
                  <a:lnTo>
                    <a:pt x="2813953" y="126127"/>
                  </a:lnTo>
                  <a:lnTo>
                    <a:pt x="2770341" y="112079"/>
                  </a:lnTo>
                  <a:lnTo>
                    <a:pt x="2726382" y="98818"/>
                  </a:lnTo>
                  <a:lnTo>
                    <a:pt x="2682083" y="86353"/>
                  </a:lnTo>
                  <a:lnTo>
                    <a:pt x="2637453" y="74691"/>
                  </a:lnTo>
                  <a:lnTo>
                    <a:pt x="2592501" y="63841"/>
                  </a:lnTo>
                  <a:lnTo>
                    <a:pt x="2547233" y="53811"/>
                  </a:lnTo>
                  <a:lnTo>
                    <a:pt x="2501660" y="44610"/>
                  </a:lnTo>
                  <a:lnTo>
                    <a:pt x="2455789" y="36246"/>
                  </a:lnTo>
                  <a:lnTo>
                    <a:pt x="2409628" y="28727"/>
                  </a:lnTo>
                  <a:lnTo>
                    <a:pt x="2363186" y="22062"/>
                  </a:lnTo>
                  <a:lnTo>
                    <a:pt x="2316471" y="16258"/>
                  </a:lnTo>
                  <a:lnTo>
                    <a:pt x="2269491" y="11325"/>
                  </a:lnTo>
                  <a:lnTo>
                    <a:pt x="2222255" y="7270"/>
                  </a:lnTo>
                  <a:lnTo>
                    <a:pt x="2174772" y="4102"/>
                  </a:lnTo>
                  <a:lnTo>
                    <a:pt x="2127048" y="1828"/>
                  </a:lnTo>
                  <a:lnTo>
                    <a:pt x="2079093" y="458"/>
                  </a:lnTo>
                  <a:lnTo>
                    <a:pt x="2030915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00958" y="0"/>
              <a:ext cx="4343041" cy="40509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51871" y="2539174"/>
              <a:ext cx="2557145" cy="2259965"/>
            </a:xfrm>
            <a:custGeom>
              <a:avLst/>
              <a:gdLst/>
              <a:ahLst/>
              <a:cxnLst/>
              <a:rect l="l" t="t" r="r" b="b"/>
              <a:pathLst>
                <a:path w="2557145" h="2259965">
                  <a:moveTo>
                    <a:pt x="280212" y="94703"/>
                  </a:moveTo>
                  <a:lnTo>
                    <a:pt x="185508" y="94703"/>
                  </a:lnTo>
                  <a:lnTo>
                    <a:pt x="185508" y="0"/>
                  </a:lnTo>
                  <a:lnTo>
                    <a:pt x="94703" y="0"/>
                  </a:lnTo>
                  <a:lnTo>
                    <a:pt x="94703" y="94703"/>
                  </a:lnTo>
                  <a:lnTo>
                    <a:pt x="0" y="94703"/>
                  </a:lnTo>
                  <a:lnTo>
                    <a:pt x="0" y="185521"/>
                  </a:lnTo>
                  <a:lnTo>
                    <a:pt x="94703" y="185521"/>
                  </a:lnTo>
                  <a:lnTo>
                    <a:pt x="94703" y="280225"/>
                  </a:lnTo>
                  <a:lnTo>
                    <a:pt x="185508" y="280225"/>
                  </a:lnTo>
                  <a:lnTo>
                    <a:pt x="185508" y="185521"/>
                  </a:lnTo>
                  <a:lnTo>
                    <a:pt x="280212" y="185521"/>
                  </a:lnTo>
                  <a:lnTo>
                    <a:pt x="280212" y="94703"/>
                  </a:lnTo>
                  <a:close/>
                </a:path>
                <a:path w="2557145" h="2259965">
                  <a:moveTo>
                    <a:pt x="2556611" y="2001659"/>
                  </a:moveTo>
                  <a:lnTo>
                    <a:pt x="2424861" y="2001659"/>
                  </a:lnTo>
                  <a:lnTo>
                    <a:pt x="2424861" y="1869909"/>
                  </a:lnTo>
                  <a:lnTo>
                    <a:pt x="2298522" y="1869909"/>
                  </a:lnTo>
                  <a:lnTo>
                    <a:pt x="2298522" y="2001659"/>
                  </a:lnTo>
                  <a:lnTo>
                    <a:pt x="2166772" y="2001659"/>
                  </a:lnTo>
                  <a:lnTo>
                    <a:pt x="2166772" y="2127999"/>
                  </a:lnTo>
                  <a:lnTo>
                    <a:pt x="2298522" y="2127999"/>
                  </a:lnTo>
                  <a:lnTo>
                    <a:pt x="2298522" y="2259749"/>
                  </a:lnTo>
                  <a:lnTo>
                    <a:pt x="2424861" y="2259749"/>
                  </a:lnTo>
                  <a:lnTo>
                    <a:pt x="2424861" y="2127999"/>
                  </a:lnTo>
                  <a:lnTo>
                    <a:pt x="2556611" y="2127999"/>
                  </a:lnTo>
                  <a:lnTo>
                    <a:pt x="2556611" y="2001659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45880" y="3789489"/>
            <a:ext cx="177165" cy="177165"/>
          </a:xfrm>
          <a:custGeom>
            <a:avLst/>
            <a:gdLst/>
            <a:ahLst/>
            <a:cxnLst/>
            <a:rect l="l" t="t" r="r" b="b"/>
            <a:pathLst>
              <a:path w="177165" h="177164">
                <a:moveTo>
                  <a:pt x="177076" y="59842"/>
                </a:moveTo>
                <a:lnTo>
                  <a:pt x="117233" y="59842"/>
                </a:lnTo>
                <a:lnTo>
                  <a:pt x="117233" y="0"/>
                </a:lnTo>
                <a:lnTo>
                  <a:pt x="59842" y="0"/>
                </a:lnTo>
                <a:lnTo>
                  <a:pt x="59842" y="59842"/>
                </a:lnTo>
                <a:lnTo>
                  <a:pt x="0" y="59842"/>
                </a:lnTo>
                <a:lnTo>
                  <a:pt x="0" y="117233"/>
                </a:lnTo>
                <a:lnTo>
                  <a:pt x="59842" y="117233"/>
                </a:lnTo>
                <a:lnTo>
                  <a:pt x="59842" y="177076"/>
                </a:lnTo>
                <a:lnTo>
                  <a:pt x="117233" y="177076"/>
                </a:lnTo>
                <a:lnTo>
                  <a:pt x="117233" y="117233"/>
                </a:lnTo>
                <a:lnTo>
                  <a:pt x="177076" y="117233"/>
                </a:lnTo>
                <a:lnTo>
                  <a:pt x="177076" y="59842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2907" y="4771237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39">
                <a:moveTo>
                  <a:pt x="319786" y="108077"/>
                </a:moveTo>
                <a:lnTo>
                  <a:pt x="211709" y="108077"/>
                </a:lnTo>
                <a:lnTo>
                  <a:pt x="211709" y="0"/>
                </a:lnTo>
                <a:lnTo>
                  <a:pt x="108077" y="0"/>
                </a:lnTo>
                <a:lnTo>
                  <a:pt x="108077" y="108077"/>
                </a:lnTo>
                <a:lnTo>
                  <a:pt x="0" y="108077"/>
                </a:lnTo>
                <a:lnTo>
                  <a:pt x="0" y="211709"/>
                </a:lnTo>
                <a:lnTo>
                  <a:pt x="108077" y="211709"/>
                </a:lnTo>
                <a:lnTo>
                  <a:pt x="108077" y="319786"/>
                </a:lnTo>
                <a:lnTo>
                  <a:pt x="211709" y="319786"/>
                </a:lnTo>
                <a:lnTo>
                  <a:pt x="211709" y="211709"/>
                </a:lnTo>
                <a:lnTo>
                  <a:pt x="319786" y="211709"/>
                </a:lnTo>
                <a:lnTo>
                  <a:pt x="319786" y="108077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2723" y="4534280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29"/>
                </a:moveTo>
                <a:lnTo>
                  <a:pt x="92329" y="47129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29"/>
                </a:lnTo>
                <a:lnTo>
                  <a:pt x="0" y="47129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58"/>
                </a:lnTo>
                <a:lnTo>
                  <a:pt x="92329" y="139458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29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7616" y="4300105"/>
            <a:ext cx="234315" cy="234315"/>
          </a:xfrm>
          <a:custGeom>
            <a:avLst/>
            <a:gdLst/>
            <a:ahLst/>
            <a:cxnLst/>
            <a:rect l="l" t="t" r="r" b="b"/>
            <a:pathLst>
              <a:path w="234315" h="234314">
                <a:moveTo>
                  <a:pt x="234175" y="79133"/>
                </a:moveTo>
                <a:lnTo>
                  <a:pt x="155028" y="79133"/>
                </a:lnTo>
                <a:lnTo>
                  <a:pt x="155028" y="0"/>
                </a:lnTo>
                <a:lnTo>
                  <a:pt x="79146" y="0"/>
                </a:lnTo>
                <a:lnTo>
                  <a:pt x="79146" y="79133"/>
                </a:lnTo>
                <a:lnTo>
                  <a:pt x="0" y="79133"/>
                </a:lnTo>
                <a:lnTo>
                  <a:pt x="0" y="155028"/>
                </a:lnTo>
                <a:lnTo>
                  <a:pt x="79146" y="155028"/>
                </a:lnTo>
                <a:lnTo>
                  <a:pt x="79146" y="234162"/>
                </a:lnTo>
                <a:lnTo>
                  <a:pt x="155028" y="234162"/>
                </a:lnTo>
                <a:lnTo>
                  <a:pt x="155028" y="155028"/>
                </a:lnTo>
                <a:lnTo>
                  <a:pt x="234175" y="155028"/>
                </a:lnTo>
                <a:lnTo>
                  <a:pt x="234175" y="79133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64689" y="4701298"/>
            <a:ext cx="139700" cy="139700"/>
          </a:xfrm>
          <a:custGeom>
            <a:avLst/>
            <a:gdLst/>
            <a:ahLst/>
            <a:cxnLst/>
            <a:rect l="l" t="t" r="r" b="b"/>
            <a:pathLst>
              <a:path w="139700" h="139700">
                <a:moveTo>
                  <a:pt x="139458" y="47142"/>
                </a:moveTo>
                <a:lnTo>
                  <a:pt x="92329" y="47142"/>
                </a:lnTo>
                <a:lnTo>
                  <a:pt x="92329" y="0"/>
                </a:lnTo>
                <a:lnTo>
                  <a:pt x="47129" y="0"/>
                </a:lnTo>
                <a:lnTo>
                  <a:pt x="47129" y="47142"/>
                </a:lnTo>
                <a:lnTo>
                  <a:pt x="0" y="47142"/>
                </a:lnTo>
                <a:lnTo>
                  <a:pt x="0" y="92329"/>
                </a:lnTo>
                <a:lnTo>
                  <a:pt x="47129" y="92329"/>
                </a:lnTo>
                <a:lnTo>
                  <a:pt x="47129" y="139471"/>
                </a:lnTo>
                <a:lnTo>
                  <a:pt x="92329" y="139471"/>
                </a:lnTo>
                <a:lnTo>
                  <a:pt x="92329" y="92329"/>
                </a:lnTo>
                <a:lnTo>
                  <a:pt x="139458" y="92329"/>
                </a:lnTo>
                <a:lnTo>
                  <a:pt x="139458" y="47142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565514" y="0"/>
            <a:ext cx="3221990" cy="516890"/>
            <a:chOff x="5565514" y="0"/>
            <a:chExt cx="3221990" cy="516890"/>
          </a:xfrm>
        </p:grpSpPr>
        <p:sp>
          <p:nvSpPr>
            <p:cNvPr id="8" name="object 8"/>
            <p:cNvSpPr/>
            <p:nvPr/>
          </p:nvSpPr>
          <p:spPr>
            <a:xfrm>
              <a:off x="5565514" y="0"/>
              <a:ext cx="3151505" cy="516890"/>
            </a:xfrm>
            <a:custGeom>
              <a:avLst/>
              <a:gdLst/>
              <a:ahLst/>
              <a:cxnLst/>
              <a:rect l="l" t="t" r="r" b="b"/>
              <a:pathLst>
                <a:path w="3151504" h="516890">
                  <a:moveTo>
                    <a:pt x="3151316" y="0"/>
                  </a:moveTo>
                  <a:lnTo>
                    <a:pt x="0" y="0"/>
                  </a:lnTo>
                  <a:lnTo>
                    <a:pt x="21213" y="15580"/>
                  </a:lnTo>
                  <a:lnTo>
                    <a:pt x="57869" y="41562"/>
                  </a:lnTo>
                  <a:lnTo>
                    <a:pt x="94980" y="66938"/>
                  </a:lnTo>
                  <a:lnTo>
                    <a:pt x="132539" y="91699"/>
                  </a:lnTo>
                  <a:lnTo>
                    <a:pt x="170539" y="115839"/>
                  </a:lnTo>
                  <a:lnTo>
                    <a:pt x="208972" y="139351"/>
                  </a:lnTo>
                  <a:lnTo>
                    <a:pt x="247831" y="162226"/>
                  </a:lnTo>
                  <a:lnTo>
                    <a:pt x="287109" y="184459"/>
                  </a:lnTo>
                  <a:lnTo>
                    <a:pt x="326799" y="206041"/>
                  </a:lnTo>
                  <a:lnTo>
                    <a:pt x="366893" y="226966"/>
                  </a:lnTo>
                  <a:lnTo>
                    <a:pt x="407384" y="247225"/>
                  </a:lnTo>
                  <a:lnTo>
                    <a:pt x="448265" y="266813"/>
                  </a:lnTo>
                  <a:lnTo>
                    <a:pt x="489529" y="285721"/>
                  </a:lnTo>
                  <a:lnTo>
                    <a:pt x="531168" y="303943"/>
                  </a:lnTo>
                  <a:lnTo>
                    <a:pt x="573174" y="321471"/>
                  </a:lnTo>
                  <a:lnTo>
                    <a:pt x="615542" y="338297"/>
                  </a:lnTo>
                  <a:lnTo>
                    <a:pt x="658263" y="354416"/>
                  </a:lnTo>
                  <a:lnTo>
                    <a:pt x="701330" y="369819"/>
                  </a:lnTo>
                  <a:lnTo>
                    <a:pt x="744736" y="384499"/>
                  </a:lnTo>
                  <a:lnTo>
                    <a:pt x="788474" y="398448"/>
                  </a:lnTo>
                  <a:lnTo>
                    <a:pt x="832537" y="411661"/>
                  </a:lnTo>
                  <a:lnTo>
                    <a:pt x="876916" y="424129"/>
                  </a:lnTo>
                  <a:lnTo>
                    <a:pt x="921606" y="435845"/>
                  </a:lnTo>
                  <a:lnTo>
                    <a:pt x="966598" y="446802"/>
                  </a:lnTo>
                  <a:lnTo>
                    <a:pt x="1011885" y="456992"/>
                  </a:lnTo>
                  <a:lnTo>
                    <a:pt x="1057460" y="466409"/>
                  </a:lnTo>
                  <a:lnTo>
                    <a:pt x="1103317" y="475046"/>
                  </a:lnTo>
                  <a:lnTo>
                    <a:pt x="1149446" y="482894"/>
                  </a:lnTo>
                  <a:lnTo>
                    <a:pt x="1195842" y="489947"/>
                  </a:lnTo>
                  <a:lnTo>
                    <a:pt x="1242498" y="496197"/>
                  </a:lnTo>
                  <a:lnTo>
                    <a:pt x="1289404" y="501637"/>
                  </a:lnTo>
                  <a:lnTo>
                    <a:pt x="1336556" y="506260"/>
                  </a:lnTo>
                  <a:lnTo>
                    <a:pt x="1383944" y="510059"/>
                  </a:lnTo>
                  <a:lnTo>
                    <a:pt x="1431563" y="513027"/>
                  </a:lnTo>
                  <a:lnTo>
                    <a:pt x="1479404" y="515155"/>
                  </a:lnTo>
                  <a:lnTo>
                    <a:pt x="1527461" y="516438"/>
                  </a:lnTo>
                  <a:lnTo>
                    <a:pt x="1575726" y="516867"/>
                  </a:lnTo>
                  <a:lnTo>
                    <a:pt x="1623991" y="516438"/>
                  </a:lnTo>
                  <a:lnTo>
                    <a:pt x="1672047" y="515155"/>
                  </a:lnTo>
                  <a:lnTo>
                    <a:pt x="1719888" y="513027"/>
                  </a:lnTo>
                  <a:lnTo>
                    <a:pt x="1767505" y="510059"/>
                  </a:lnTo>
                  <a:lnTo>
                    <a:pt x="1814893" y="506260"/>
                  </a:lnTo>
                  <a:lnTo>
                    <a:pt x="1862043" y="501637"/>
                  </a:lnTo>
                  <a:lnTo>
                    <a:pt x="1908948" y="496197"/>
                  </a:lnTo>
                  <a:lnTo>
                    <a:pt x="1955601" y="489947"/>
                  </a:lnTo>
                  <a:lnTo>
                    <a:pt x="2001995" y="482894"/>
                  </a:lnTo>
                  <a:lnTo>
                    <a:pt x="2048123" y="475046"/>
                  </a:lnTo>
                  <a:lnTo>
                    <a:pt x="2093976" y="466409"/>
                  </a:lnTo>
                  <a:lnTo>
                    <a:pt x="2139549" y="456992"/>
                  </a:lnTo>
                  <a:lnTo>
                    <a:pt x="2184833" y="446802"/>
                  </a:lnTo>
                  <a:lnTo>
                    <a:pt x="2229822" y="435845"/>
                  </a:lnTo>
                  <a:lnTo>
                    <a:pt x="2274508" y="424129"/>
                  </a:lnTo>
                  <a:lnTo>
                    <a:pt x="2318884" y="411661"/>
                  </a:lnTo>
                  <a:lnTo>
                    <a:pt x="2362943" y="398448"/>
                  </a:lnTo>
                  <a:lnTo>
                    <a:pt x="2406677" y="384499"/>
                  </a:lnTo>
                  <a:lnTo>
                    <a:pt x="2450079" y="369819"/>
                  </a:lnTo>
                  <a:lnTo>
                    <a:pt x="2493142" y="354416"/>
                  </a:lnTo>
                  <a:lnTo>
                    <a:pt x="2535858" y="338297"/>
                  </a:lnTo>
                  <a:lnTo>
                    <a:pt x="2578221" y="321471"/>
                  </a:lnTo>
                  <a:lnTo>
                    <a:pt x="2620223" y="303943"/>
                  </a:lnTo>
                  <a:lnTo>
                    <a:pt x="2661857" y="285721"/>
                  </a:lnTo>
                  <a:lnTo>
                    <a:pt x="2703116" y="266813"/>
                  </a:lnTo>
                  <a:lnTo>
                    <a:pt x="2743992" y="247225"/>
                  </a:lnTo>
                  <a:lnTo>
                    <a:pt x="2784477" y="226966"/>
                  </a:lnTo>
                  <a:lnTo>
                    <a:pt x="2824566" y="206041"/>
                  </a:lnTo>
                  <a:lnTo>
                    <a:pt x="2864250" y="184459"/>
                  </a:lnTo>
                  <a:lnTo>
                    <a:pt x="2903523" y="162226"/>
                  </a:lnTo>
                  <a:lnTo>
                    <a:pt x="2942377" y="139351"/>
                  </a:lnTo>
                  <a:lnTo>
                    <a:pt x="2980804" y="115839"/>
                  </a:lnTo>
                  <a:lnTo>
                    <a:pt x="3018798" y="91699"/>
                  </a:lnTo>
                  <a:lnTo>
                    <a:pt x="3056351" y="66938"/>
                  </a:lnTo>
                  <a:lnTo>
                    <a:pt x="3093456" y="41562"/>
                  </a:lnTo>
                  <a:lnTo>
                    <a:pt x="3130106" y="15580"/>
                  </a:lnTo>
                  <a:lnTo>
                    <a:pt x="3151316" y="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8206" y="125470"/>
              <a:ext cx="87250" cy="872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0083" y="358253"/>
              <a:ext cx="87250" cy="872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6446" y="125470"/>
              <a:ext cx="87250" cy="872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8321" y="358253"/>
              <a:ext cx="87249" cy="872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127" y="125470"/>
              <a:ext cx="87249" cy="872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2003" y="358253"/>
              <a:ext cx="87249" cy="872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0241" y="358253"/>
              <a:ext cx="87257" cy="8725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946854" y="1796886"/>
            <a:ext cx="3161665" cy="138493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Features</a:t>
            </a:r>
            <a:r>
              <a:rPr sz="1500" b="1" spc="-20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041834"/>
                </a:solidFill>
                <a:latin typeface="Arial"/>
                <a:cs typeface="Arial"/>
              </a:rPr>
              <a:t>Explored:</a:t>
            </a:r>
            <a:endParaRPr sz="1500">
              <a:latin typeface="Arial"/>
              <a:cs typeface="Arial"/>
            </a:endParaRPr>
          </a:p>
          <a:p>
            <a:pPr marL="132715" indent="-120650">
              <a:lnSpc>
                <a:spcPct val="100000"/>
              </a:lnSpc>
              <a:spcBef>
                <a:spcPts val="330"/>
              </a:spcBef>
              <a:buChar char="•"/>
              <a:tabLst>
                <a:tab pos="133350" algn="l"/>
              </a:tabLst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Categorical: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Service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type,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pet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type,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reviewer.</a:t>
            </a:r>
            <a:endParaRPr sz="1200">
              <a:latin typeface="Arial MT"/>
              <a:cs typeface="Arial MT"/>
            </a:endParaRPr>
          </a:p>
          <a:p>
            <a:pPr marL="132715" marR="402590" indent="-120650">
              <a:lnSpc>
                <a:spcPct val="116700"/>
              </a:lnSpc>
              <a:buChar char="•"/>
              <a:tabLst>
                <a:tab pos="133350" algn="l"/>
              </a:tabLst>
            </a:pP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Temporal: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Day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of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week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hour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of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submission.</a:t>
            </a:r>
            <a:endParaRPr sz="1200">
              <a:latin typeface="Arial MT"/>
              <a:cs typeface="Arial MT"/>
            </a:endParaRPr>
          </a:p>
          <a:p>
            <a:pPr marL="132715" indent="-120650">
              <a:lnSpc>
                <a:spcPct val="100000"/>
              </a:lnSpc>
              <a:spcBef>
                <a:spcPts val="240"/>
              </a:spcBef>
              <a:buChar char="•"/>
              <a:tabLst>
                <a:tab pos="133350" algn="l"/>
              </a:tabLst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Numerical:</a:t>
            </a:r>
            <a:r>
              <a:rPr sz="12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Claim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history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data.</a:t>
            </a:r>
            <a:endParaRPr sz="1200">
              <a:latin typeface="Arial MT"/>
              <a:cs typeface="Arial MT"/>
            </a:endParaRPr>
          </a:p>
          <a:p>
            <a:pPr marL="132715" indent="-120650">
              <a:lnSpc>
                <a:spcPct val="100000"/>
              </a:lnSpc>
              <a:spcBef>
                <a:spcPts val="240"/>
              </a:spcBef>
              <a:buChar char="•"/>
              <a:tabLst>
                <a:tab pos="133350" algn="l"/>
              </a:tabLst>
            </a:pPr>
            <a:r>
              <a:rPr sz="1200" spc="-25" dirty="0">
                <a:solidFill>
                  <a:srgbClr val="041834"/>
                </a:solidFill>
                <a:latin typeface="Arial MT"/>
                <a:cs typeface="Arial MT"/>
              </a:rPr>
              <a:t>Target</a:t>
            </a:r>
            <a:r>
              <a:rPr sz="1200" spc="-3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Variable:</a:t>
            </a:r>
            <a:r>
              <a:rPr sz="12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auto_approved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(Yes/No)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98724" y="1852034"/>
            <a:ext cx="1310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41834"/>
                </a:solidFill>
                <a:latin typeface="Arial"/>
                <a:cs typeface="Arial"/>
              </a:rPr>
              <a:t>Datasets</a:t>
            </a:r>
            <a:r>
              <a:rPr sz="1400" b="1" spc="-65" dirty="0">
                <a:solidFill>
                  <a:srgbClr val="041834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41834"/>
                </a:solidFill>
                <a:latin typeface="Arial"/>
                <a:cs typeface="Arial"/>
              </a:rPr>
              <a:t>Used: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8724" y="2073775"/>
            <a:ext cx="328802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393700" indent="-120650">
              <a:lnSpc>
                <a:spcPct val="116700"/>
              </a:lnSpc>
              <a:spcBef>
                <a:spcPts val="100"/>
              </a:spcBef>
              <a:buChar char="•"/>
              <a:tabLst>
                <a:tab pos="133350" algn="l"/>
              </a:tabLst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Prior</a:t>
            </a:r>
            <a:r>
              <a:rPr sz="1200" spc="-7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Authorizations: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Information on each  authorization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request</a:t>
            </a:r>
            <a:endParaRPr sz="1200">
              <a:latin typeface="Arial MT"/>
              <a:cs typeface="Arial MT"/>
            </a:endParaRPr>
          </a:p>
          <a:p>
            <a:pPr marL="132715" marR="5080" indent="-120650">
              <a:lnSpc>
                <a:spcPct val="116700"/>
              </a:lnSpc>
              <a:buChar char="•"/>
              <a:tabLst>
                <a:tab pos="133350" algn="l"/>
              </a:tabLst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Claims</a:t>
            </a:r>
            <a:r>
              <a:rPr sz="12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Data: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Details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or</a:t>
            </a:r>
            <a:r>
              <a:rPr sz="12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Previous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Claims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linked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to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these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requests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8365" y="125470"/>
            <a:ext cx="87257" cy="8725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296428" y="4631766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5" h="196214">
                <a:moveTo>
                  <a:pt x="195897" y="66205"/>
                </a:moveTo>
                <a:lnTo>
                  <a:pt x="129692" y="66205"/>
                </a:lnTo>
                <a:lnTo>
                  <a:pt x="129692" y="0"/>
                </a:lnTo>
                <a:lnTo>
                  <a:pt x="66205" y="0"/>
                </a:lnTo>
                <a:lnTo>
                  <a:pt x="66205" y="66205"/>
                </a:lnTo>
                <a:lnTo>
                  <a:pt x="0" y="66205"/>
                </a:lnTo>
                <a:lnTo>
                  <a:pt x="0" y="129692"/>
                </a:lnTo>
                <a:lnTo>
                  <a:pt x="66205" y="129692"/>
                </a:lnTo>
                <a:lnTo>
                  <a:pt x="66205" y="195897"/>
                </a:lnTo>
                <a:lnTo>
                  <a:pt x="129692" y="195897"/>
                </a:lnTo>
                <a:lnTo>
                  <a:pt x="129692" y="129692"/>
                </a:lnTo>
                <a:lnTo>
                  <a:pt x="195897" y="129692"/>
                </a:lnTo>
                <a:lnTo>
                  <a:pt x="195897" y="66205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0" y="4071725"/>
            <a:ext cx="1040130" cy="1071880"/>
            <a:chOff x="0" y="4071725"/>
            <a:chExt cx="1040130" cy="1071880"/>
          </a:xfrm>
        </p:grpSpPr>
        <p:sp>
          <p:nvSpPr>
            <p:cNvPr id="22" name="object 22"/>
            <p:cNvSpPr/>
            <p:nvPr/>
          </p:nvSpPr>
          <p:spPr>
            <a:xfrm>
              <a:off x="0" y="4086445"/>
              <a:ext cx="1040130" cy="1057275"/>
            </a:xfrm>
            <a:custGeom>
              <a:avLst/>
              <a:gdLst/>
              <a:ahLst/>
              <a:cxnLst/>
              <a:rect l="l" t="t" r="r" b="b"/>
              <a:pathLst>
                <a:path w="1040130" h="1057275">
                  <a:moveTo>
                    <a:pt x="113353" y="0"/>
                  </a:moveTo>
                  <a:lnTo>
                    <a:pt x="65672" y="1204"/>
                  </a:lnTo>
                  <a:lnTo>
                    <a:pt x="18615" y="4777"/>
                  </a:lnTo>
                  <a:lnTo>
                    <a:pt x="0" y="7139"/>
                  </a:lnTo>
                  <a:lnTo>
                    <a:pt x="0" y="1057054"/>
                  </a:lnTo>
                  <a:lnTo>
                    <a:pt x="1030466" y="1057054"/>
                  </a:lnTo>
                  <a:lnTo>
                    <a:pt x="1035178" y="1020025"/>
                  </a:lnTo>
                  <a:lnTo>
                    <a:pt x="1038757" y="973037"/>
                  </a:lnTo>
                  <a:lnTo>
                    <a:pt x="1039963" y="925425"/>
                  </a:lnTo>
                  <a:lnTo>
                    <a:pt x="1038757" y="877801"/>
                  </a:lnTo>
                  <a:lnTo>
                    <a:pt x="1035178" y="830802"/>
                  </a:lnTo>
                  <a:lnTo>
                    <a:pt x="1029285" y="784486"/>
                  </a:lnTo>
                  <a:lnTo>
                    <a:pt x="1021136" y="738913"/>
                  </a:lnTo>
                  <a:lnTo>
                    <a:pt x="1010789" y="694139"/>
                  </a:lnTo>
                  <a:lnTo>
                    <a:pt x="998302" y="650223"/>
                  </a:lnTo>
                  <a:lnTo>
                    <a:pt x="983734" y="607223"/>
                  </a:lnTo>
                  <a:lnTo>
                    <a:pt x="967142" y="565198"/>
                  </a:lnTo>
                  <a:lnTo>
                    <a:pt x="948585" y="524204"/>
                  </a:lnTo>
                  <a:lnTo>
                    <a:pt x="928121" y="484302"/>
                  </a:lnTo>
                  <a:lnTo>
                    <a:pt x="905809" y="445548"/>
                  </a:lnTo>
                  <a:lnTo>
                    <a:pt x="881706" y="408000"/>
                  </a:lnTo>
                  <a:lnTo>
                    <a:pt x="855871" y="371718"/>
                  </a:lnTo>
                  <a:lnTo>
                    <a:pt x="828362" y="336758"/>
                  </a:lnTo>
                  <a:lnTo>
                    <a:pt x="799238" y="303180"/>
                  </a:lnTo>
                  <a:lnTo>
                    <a:pt x="768556" y="271041"/>
                  </a:lnTo>
                  <a:lnTo>
                    <a:pt x="736375" y="240400"/>
                  </a:lnTo>
                  <a:lnTo>
                    <a:pt x="702753" y="211314"/>
                  </a:lnTo>
                  <a:lnTo>
                    <a:pt x="667748" y="183842"/>
                  </a:lnTo>
                  <a:lnTo>
                    <a:pt x="631419" y="158041"/>
                  </a:lnTo>
                  <a:lnTo>
                    <a:pt x="593823" y="133971"/>
                  </a:lnTo>
                  <a:lnTo>
                    <a:pt x="555020" y="111689"/>
                  </a:lnTo>
                  <a:lnTo>
                    <a:pt x="515066" y="91252"/>
                  </a:lnTo>
                  <a:lnTo>
                    <a:pt x="474021" y="72721"/>
                  </a:lnTo>
                  <a:lnTo>
                    <a:pt x="431943" y="56151"/>
                  </a:lnTo>
                  <a:lnTo>
                    <a:pt x="388890" y="41603"/>
                  </a:lnTo>
                  <a:lnTo>
                    <a:pt x="344919" y="29133"/>
                  </a:lnTo>
                  <a:lnTo>
                    <a:pt x="300090" y="18800"/>
                  </a:lnTo>
                  <a:lnTo>
                    <a:pt x="254461" y="10662"/>
                  </a:lnTo>
                  <a:lnTo>
                    <a:pt x="208090" y="4777"/>
                  </a:lnTo>
                  <a:lnTo>
                    <a:pt x="161034" y="1204"/>
                  </a:lnTo>
                  <a:lnTo>
                    <a:pt x="113353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8681" y="4071734"/>
              <a:ext cx="598170" cy="769620"/>
            </a:xfrm>
            <a:custGeom>
              <a:avLst/>
              <a:gdLst/>
              <a:ahLst/>
              <a:cxnLst/>
              <a:rect l="l" t="t" r="r" b="b"/>
              <a:pathLst>
                <a:path w="598169" h="769620">
                  <a:moveTo>
                    <a:pt x="343789" y="116179"/>
                  </a:moveTo>
                  <a:lnTo>
                    <a:pt x="227596" y="116179"/>
                  </a:lnTo>
                  <a:lnTo>
                    <a:pt x="227596" y="0"/>
                  </a:lnTo>
                  <a:lnTo>
                    <a:pt x="116192" y="0"/>
                  </a:lnTo>
                  <a:lnTo>
                    <a:pt x="116192" y="116179"/>
                  </a:lnTo>
                  <a:lnTo>
                    <a:pt x="0" y="116179"/>
                  </a:lnTo>
                  <a:lnTo>
                    <a:pt x="0" y="227596"/>
                  </a:lnTo>
                  <a:lnTo>
                    <a:pt x="116192" y="227596"/>
                  </a:lnTo>
                  <a:lnTo>
                    <a:pt x="116192" y="343789"/>
                  </a:lnTo>
                  <a:lnTo>
                    <a:pt x="227596" y="343789"/>
                  </a:lnTo>
                  <a:lnTo>
                    <a:pt x="227596" y="227596"/>
                  </a:lnTo>
                  <a:lnTo>
                    <a:pt x="343789" y="227596"/>
                  </a:lnTo>
                  <a:lnTo>
                    <a:pt x="343789" y="116179"/>
                  </a:lnTo>
                  <a:close/>
                </a:path>
                <a:path w="598169" h="769620">
                  <a:moveTo>
                    <a:pt x="597941" y="645350"/>
                  </a:moveTo>
                  <a:lnTo>
                    <a:pt x="534809" y="645350"/>
                  </a:lnTo>
                  <a:lnTo>
                    <a:pt x="534809" y="582206"/>
                  </a:lnTo>
                  <a:lnTo>
                    <a:pt x="474256" y="582206"/>
                  </a:lnTo>
                  <a:lnTo>
                    <a:pt x="474256" y="645350"/>
                  </a:lnTo>
                  <a:lnTo>
                    <a:pt x="411124" y="645350"/>
                  </a:lnTo>
                  <a:lnTo>
                    <a:pt x="411124" y="705891"/>
                  </a:lnTo>
                  <a:lnTo>
                    <a:pt x="474256" y="705891"/>
                  </a:lnTo>
                  <a:lnTo>
                    <a:pt x="474256" y="769023"/>
                  </a:lnTo>
                  <a:lnTo>
                    <a:pt x="534809" y="769023"/>
                  </a:lnTo>
                  <a:lnTo>
                    <a:pt x="534809" y="705891"/>
                  </a:lnTo>
                  <a:lnTo>
                    <a:pt x="597941" y="705891"/>
                  </a:lnTo>
                  <a:lnTo>
                    <a:pt x="597941" y="645350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60147" y="0"/>
            <a:ext cx="683895" cy="1329055"/>
          </a:xfrm>
          <a:custGeom>
            <a:avLst/>
            <a:gdLst/>
            <a:ahLst/>
            <a:cxnLst/>
            <a:rect l="l" t="t" r="r" b="b"/>
            <a:pathLst>
              <a:path w="683895" h="1329055">
                <a:moveTo>
                  <a:pt x="683853" y="0"/>
                </a:moveTo>
                <a:lnTo>
                  <a:pt x="69828" y="0"/>
                </a:lnTo>
                <a:lnTo>
                  <a:pt x="67116" y="6606"/>
                </a:lnTo>
                <a:lnTo>
                  <a:pt x="51784" y="49352"/>
                </a:lnTo>
                <a:lnTo>
                  <a:pt x="38338" y="92958"/>
                </a:lnTo>
                <a:lnTo>
                  <a:pt x="26827" y="137376"/>
                </a:lnTo>
                <a:lnTo>
                  <a:pt x="17299" y="182557"/>
                </a:lnTo>
                <a:lnTo>
                  <a:pt x="9804" y="228451"/>
                </a:lnTo>
                <a:lnTo>
                  <a:pt x="4389" y="275011"/>
                </a:lnTo>
                <a:lnTo>
                  <a:pt x="1105" y="322188"/>
                </a:lnTo>
                <a:lnTo>
                  <a:pt x="0" y="369933"/>
                </a:lnTo>
                <a:lnTo>
                  <a:pt x="1105" y="417690"/>
                </a:lnTo>
                <a:lnTo>
                  <a:pt x="4389" y="464878"/>
                </a:lnTo>
                <a:lnTo>
                  <a:pt x="9804" y="511449"/>
                </a:lnTo>
                <a:lnTo>
                  <a:pt x="17299" y="557355"/>
                </a:lnTo>
                <a:lnTo>
                  <a:pt x="26827" y="602545"/>
                </a:lnTo>
                <a:lnTo>
                  <a:pt x="38338" y="646973"/>
                </a:lnTo>
                <a:lnTo>
                  <a:pt x="51784" y="690588"/>
                </a:lnTo>
                <a:lnTo>
                  <a:pt x="67116" y="733342"/>
                </a:lnTo>
                <a:lnTo>
                  <a:pt x="84286" y="775187"/>
                </a:lnTo>
                <a:lnTo>
                  <a:pt x="103243" y="816074"/>
                </a:lnTo>
                <a:lnTo>
                  <a:pt x="123941" y="855954"/>
                </a:lnTo>
                <a:lnTo>
                  <a:pt x="146329" y="894778"/>
                </a:lnTo>
                <a:lnTo>
                  <a:pt x="170359" y="932498"/>
                </a:lnTo>
                <a:lnTo>
                  <a:pt x="195983" y="969066"/>
                </a:lnTo>
                <a:lnTo>
                  <a:pt x="223151" y="1004431"/>
                </a:lnTo>
                <a:lnTo>
                  <a:pt x="251814" y="1038546"/>
                </a:lnTo>
                <a:lnTo>
                  <a:pt x="281925" y="1071362"/>
                </a:lnTo>
                <a:lnTo>
                  <a:pt x="313434" y="1102830"/>
                </a:lnTo>
                <a:lnTo>
                  <a:pt x="346292" y="1132902"/>
                </a:lnTo>
                <a:lnTo>
                  <a:pt x="380451" y="1161528"/>
                </a:lnTo>
                <a:lnTo>
                  <a:pt x="415861" y="1188661"/>
                </a:lnTo>
                <a:lnTo>
                  <a:pt x="452474" y="1214251"/>
                </a:lnTo>
                <a:lnTo>
                  <a:pt x="490242" y="1238249"/>
                </a:lnTo>
                <a:lnTo>
                  <a:pt x="529115" y="1260608"/>
                </a:lnTo>
                <a:lnTo>
                  <a:pt x="569045" y="1281278"/>
                </a:lnTo>
                <a:lnTo>
                  <a:pt x="609982" y="1300211"/>
                </a:lnTo>
                <a:lnTo>
                  <a:pt x="651879" y="1317357"/>
                </a:lnTo>
                <a:lnTo>
                  <a:pt x="683853" y="1328794"/>
                </a:lnTo>
                <a:lnTo>
                  <a:pt x="683853" y="0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3687" y="1761601"/>
            <a:ext cx="3638550" cy="1376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5300"/>
              </a:lnSpc>
              <a:spcBef>
                <a:spcPts val="240"/>
              </a:spcBef>
            </a:pPr>
            <a:r>
              <a:rPr sz="4450" spc="-5" dirty="0">
                <a:solidFill>
                  <a:srgbClr val="041834"/>
                </a:solidFill>
              </a:rPr>
              <a:t>Data </a:t>
            </a:r>
            <a:r>
              <a:rPr sz="4450" dirty="0">
                <a:solidFill>
                  <a:srgbClr val="041834"/>
                </a:solidFill>
              </a:rPr>
              <a:t> Preprocessing</a:t>
            </a:r>
            <a:endParaRPr sz="44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82" y="155117"/>
            <a:ext cx="87230" cy="872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582" y="387910"/>
            <a:ext cx="87230" cy="872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826" y="155117"/>
            <a:ext cx="87230" cy="872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4826" y="387910"/>
            <a:ext cx="87230" cy="872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8544" y="387910"/>
            <a:ext cx="87231" cy="872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8544" y="155117"/>
            <a:ext cx="87231" cy="872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6789" y="155117"/>
            <a:ext cx="87229" cy="87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56789" y="387910"/>
            <a:ext cx="87229" cy="8725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6582" y="606150"/>
            <a:ext cx="87230" cy="872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582" y="838942"/>
            <a:ext cx="87230" cy="8725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4826" y="606150"/>
            <a:ext cx="87230" cy="8725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4826" y="838942"/>
            <a:ext cx="87230" cy="8725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8544" y="606150"/>
            <a:ext cx="87231" cy="8725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8544" y="838942"/>
            <a:ext cx="87231" cy="8725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56789" y="606150"/>
            <a:ext cx="87229" cy="8725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6789" y="838942"/>
            <a:ext cx="87229" cy="872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2192575"/>
            <a:ext cx="5293337" cy="2952948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2638831" y="161251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055" y="64236"/>
                </a:moveTo>
                <a:lnTo>
                  <a:pt x="125831" y="64236"/>
                </a:lnTo>
                <a:lnTo>
                  <a:pt x="125831" y="0"/>
                </a:lnTo>
                <a:lnTo>
                  <a:pt x="64236" y="0"/>
                </a:lnTo>
                <a:lnTo>
                  <a:pt x="64236" y="64236"/>
                </a:lnTo>
                <a:lnTo>
                  <a:pt x="0" y="64236"/>
                </a:lnTo>
                <a:lnTo>
                  <a:pt x="0" y="125831"/>
                </a:lnTo>
                <a:lnTo>
                  <a:pt x="64236" y="125831"/>
                </a:lnTo>
                <a:lnTo>
                  <a:pt x="64236" y="190055"/>
                </a:lnTo>
                <a:lnTo>
                  <a:pt x="125831" y="190055"/>
                </a:lnTo>
                <a:lnTo>
                  <a:pt x="125831" y="125831"/>
                </a:lnTo>
                <a:lnTo>
                  <a:pt x="190055" y="125831"/>
                </a:lnTo>
                <a:lnTo>
                  <a:pt x="190055" y="64236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926" y="4222712"/>
            <a:ext cx="478155" cy="530860"/>
          </a:xfrm>
          <a:custGeom>
            <a:avLst/>
            <a:gdLst/>
            <a:ahLst/>
            <a:cxnLst/>
            <a:rect l="l" t="t" r="r" b="b"/>
            <a:pathLst>
              <a:path w="478155" h="530860">
                <a:moveTo>
                  <a:pt x="477748" y="188887"/>
                </a:moveTo>
                <a:lnTo>
                  <a:pt x="315328" y="188887"/>
                </a:lnTo>
                <a:lnTo>
                  <a:pt x="315328" y="0"/>
                </a:lnTo>
                <a:lnTo>
                  <a:pt x="162420" y="0"/>
                </a:lnTo>
                <a:lnTo>
                  <a:pt x="162420" y="188887"/>
                </a:lnTo>
                <a:lnTo>
                  <a:pt x="0" y="188887"/>
                </a:lnTo>
                <a:lnTo>
                  <a:pt x="0" y="341782"/>
                </a:lnTo>
                <a:lnTo>
                  <a:pt x="162420" y="341782"/>
                </a:lnTo>
                <a:lnTo>
                  <a:pt x="162420" y="530669"/>
                </a:lnTo>
                <a:lnTo>
                  <a:pt x="315328" y="530669"/>
                </a:lnTo>
                <a:lnTo>
                  <a:pt x="315328" y="341782"/>
                </a:lnTo>
                <a:lnTo>
                  <a:pt x="477748" y="341782"/>
                </a:lnTo>
                <a:lnTo>
                  <a:pt x="477748" y="188887"/>
                </a:lnTo>
                <a:close/>
              </a:path>
            </a:pathLst>
          </a:custGeom>
          <a:solidFill>
            <a:srgbClr val="6BC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06" y="3825074"/>
            <a:ext cx="230504" cy="255904"/>
          </a:xfrm>
          <a:custGeom>
            <a:avLst/>
            <a:gdLst/>
            <a:ahLst/>
            <a:cxnLst/>
            <a:rect l="l" t="t" r="r" b="b"/>
            <a:pathLst>
              <a:path w="230504" h="255904">
                <a:moveTo>
                  <a:pt x="230390" y="91008"/>
                </a:moveTo>
                <a:lnTo>
                  <a:pt x="152057" y="91008"/>
                </a:lnTo>
                <a:lnTo>
                  <a:pt x="152057" y="0"/>
                </a:lnTo>
                <a:lnTo>
                  <a:pt x="78320" y="0"/>
                </a:lnTo>
                <a:lnTo>
                  <a:pt x="78320" y="91008"/>
                </a:lnTo>
                <a:lnTo>
                  <a:pt x="0" y="91008"/>
                </a:lnTo>
                <a:lnTo>
                  <a:pt x="0" y="164744"/>
                </a:lnTo>
                <a:lnTo>
                  <a:pt x="78320" y="164744"/>
                </a:lnTo>
                <a:lnTo>
                  <a:pt x="78320" y="255752"/>
                </a:lnTo>
                <a:lnTo>
                  <a:pt x="152057" y="255752"/>
                </a:lnTo>
                <a:lnTo>
                  <a:pt x="152057" y="164744"/>
                </a:lnTo>
                <a:lnTo>
                  <a:pt x="230390" y="164744"/>
                </a:lnTo>
                <a:lnTo>
                  <a:pt x="230390" y="91008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0785" y="4857267"/>
            <a:ext cx="160020" cy="177800"/>
          </a:xfrm>
          <a:custGeom>
            <a:avLst/>
            <a:gdLst/>
            <a:ahLst/>
            <a:cxnLst/>
            <a:rect l="l" t="t" r="r" b="b"/>
            <a:pathLst>
              <a:path w="160019" h="177800">
                <a:moveTo>
                  <a:pt x="159842" y="63157"/>
                </a:moveTo>
                <a:lnTo>
                  <a:pt x="105498" y="63157"/>
                </a:lnTo>
                <a:lnTo>
                  <a:pt x="105498" y="0"/>
                </a:lnTo>
                <a:lnTo>
                  <a:pt x="54343" y="0"/>
                </a:lnTo>
                <a:lnTo>
                  <a:pt x="54343" y="63157"/>
                </a:lnTo>
                <a:lnTo>
                  <a:pt x="0" y="63157"/>
                </a:lnTo>
                <a:lnTo>
                  <a:pt x="0" y="114312"/>
                </a:lnTo>
                <a:lnTo>
                  <a:pt x="54343" y="114312"/>
                </a:lnTo>
                <a:lnTo>
                  <a:pt x="54343" y="177469"/>
                </a:lnTo>
                <a:lnTo>
                  <a:pt x="105498" y="177469"/>
                </a:lnTo>
                <a:lnTo>
                  <a:pt x="105498" y="114312"/>
                </a:lnTo>
                <a:lnTo>
                  <a:pt x="159842" y="114312"/>
                </a:lnTo>
                <a:lnTo>
                  <a:pt x="159842" y="63157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236188" y="98719"/>
            <a:ext cx="3908425" cy="5045075"/>
            <a:chOff x="5236188" y="98719"/>
            <a:chExt cx="3908425" cy="5045075"/>
          </a:xfrm>
        </p:grpSpPr>
        <p:sp>
          <p:nvSpPr>
            <p:cNvPr id="6" name="object 6"/>
            <p:cNvSpPr/>
            <p:nvPr/>
          </p:nvSpPr>
          <p:spPr>
            <a:xfrm>
              <a:off x="6092709" y="3213379"/>
              <a:ext cx="3051810" cy="1930400"/>
            </a:xfrm>
            <a:custGeom>
              <a:avLst/>
              <a:gdLst/>
              <a:ahLst/>
              <a:cxnLst/>
              <a:rect l="l" t="t" r="r" b="b"/>
              <a:pathLst>
                <a:path w="3051809" h="1930400">
                  <a:moveTo>
                    <a:pt x="2271703" y="0"/>
                  </a:moveTo>
                  <a:lnTo>
                    <a:pt x="2223569" y="492"/>
                  </a:lnTo>
                  <a:lnTo>
                    <a:pt x="2175676" y="1965"/>
                  </a:lnTo>
                  <a:lnTo>
                    <a:pt x="2128032" y="4407"/>
                  </a:lnTo>
                  <a:lnTo>
                    <a:pt x="2080649" y="7809"/>
                  </a:lnTo>
                  <a:lnTo>
                    <a:pt x="2033535" y="12161"/>
                  </a:lnTo>
                  <a:lnTo>
                    <a:pt x="1986699" y="17455"/>
                  </a:lnTo>
                  <a:lnTo>
                    <a:pt x="1940153" y="23680"/>
                  </a:lnTo>
                  <a:lnTo>
                    <a:pt x="1893904" y="30827"/>
                  </a:lnTo>
                  <a:lnTo>
                    <a:pt x="1847963" y="38886"/>
                  </a:lnTo>
                  <a:lnTo>
                    <a:pt x="1802340" y="47848"/>
                  </a:lnTo>
                  <a:lnTo>
                    <a:pt x="1757044" y="57703"/>
                  </a:lnTo>
                  <a:lnTo>
                    <a:pt x="1712084" y="68441"/>
                  </a:lnTo>
                  <a:lnTo>
                    <a:pt x="1667471" y="80053"/>
                  </a:lnTo>
                  <a:lnTo>
                    <a:pt x="1623213" y="92529"/>
                  </a:lnTo>
                  <a:lnTo>
                    <a:pt x="1579321" y="105860"/>
                  </a:lnTo>
                  <a:lnTo>
                    <a:pt x="1535805" y="120036"/>
                  </a:lnTo>
                  <a:lnTo>
                    <a:pt x="1492673" y="135047"/>
                  </a:lnTo>
                  <a:lnTo>
                    <a:pt x="1449935" y="150884"/>
                  </a:lnTo>
                  <a:lnTo>
                    <a:pt x="1407601" y="167538"/>
                  </a:lnTo>
                  <a:lnTo>
                    <a:pt x="1365681" y="184998"/>
                  </a:lnTo>
                  <a:lnTo>
                    <a:pt x="1324184" y="203256"/>
                  </a:lnTo>
                  <a:lnTo>
                    <a:pt x="1283120" y="222300"/>
                  </a:lnTo>
                  <a:lnTo>
                    <a:pt x="1242499" y="242123"/>
                  </a:lnTo>
                  <a:lnTo>
                    <a:pt x="1202329" y="262714"/>
                  </a:lnTo>
                  <a:lnTo>
                    <a:pt x="1162622" y="284064"/>
                  </a:lnTo>
                  <a:lnTo>
                    <a:pt x="1123385" y="306163"/>
                  </a:lnTo>
                  <a:lnTo>
                    <a:pt x="1084630" y="329001"/>
                  </a:lnTo>
                  <a:lnTo>
                    <a:pt x="1046365" y="352569"/>
                  </a:lnTo>
                  <a:lnTo>
                    <a:pt x="1008600" y="376858"/>
                  </a:lnTo>
                  <a:lnTo>
                    <a:pt x="971345" y="401857"/>
                  </a:lnTo>
                  <a:lnTo>
                    <a:pt x="934609" y="427558"/>
                  </a:lnTo>
                  <a:lnTo>
                    <a:pt x="898402" y="453950"/>
                  </a:lnTo>
                  <a:lnTo>
                    <a:pt x="862734" y="481024"/>
                  </a:lnTo>
                  <a:lnTo>
                    <a:pt x="827615" y="508771"/>
                  </a:lnTo>
                  <a:lnTo>
                    <a:pt x="793053" y="537180"/>
                  </a:lnTo>
                  <a:lnTo>
                    <a:pt x="759058" y="566242"/>
                  </a:lnTo>
                  <a:lnTo>
                    <a:pt x="725641" y="595948"/>
                  </a:lnTo>
                  <a:lnTo>
                    <a:pt x="692811" y="626289"/>
                  </a:lnTo>
                  <a:lnTo>
                    <a:pt x="660576" y="657253"/>
                  </a:lnTo>
                  <a:lnTo>
                    <a:pt x="628948" y="688832"/>
                  </a:lnTo>
                  <a:lnTo>
                    <a:pt x="597935" y="721017"/>
                  </a:lnTo>
                  <a:lnTo>
                    <a:pt x="567548" y="753797"/>
                  </a:lnTo>
                  <a:lnTo>
                    <a:pt x="537795" y="787163"/>
                  </a:lnTo>
                  <a:lnTo>
                    <a:pt x="508687" y="821106"/>
                  </a:lnTo>
                  <a:lnTo>
                    <a:pt x="480233" y="855616"/>
                  </a:lnTo>
                  <a:lnTo>
                    <a:pt x="452442" y="890683"/>
                  </a:lnTo>
                  <a:lnTo>
                    <a:pt x="425325" y="926297"/>
                  </a:lnTo>
                  <a:lnTo>
                    <a:pt x="398891" y="962450"/>
                  </a:lnTo>
                  <a:lnTo>
                    <a:pt x="373149" y="999131"/>
                  </a:lnTo>
                  <a:lnTo>
                    <a:pt x="348110" y="1036331"/>
                  </a:lnTo>
                  <a:lnTo>
                    <a:pt x="323782" y="1074040"/>
                  </a:lnTo>
                  <a:lnTo>
                    <a:pt x="300175" y="1112249"/>
                  </a:lnTo>
                  <a:lnTo>
                    <a:pt x="277300" y="1150948"/>
                  </a:lnTo>
                  <a:lnTo>
                    <a:pt x="255165" y="1190128"/>
                  </a:lnTo>
                  <a:lnTo>
                    <a:pt x="233780" y="1229778"/>
                  </a:lnTo>
                  <a:lnTo>
                    <a:pt x="213155" y="1269890"/>
                  </a:lnTo>
                  <a:lnTo>
                    <a:pt x="193300" y="1310454"/>
                  </a:lnTo>
                  <a:lnTo>
                    <a:pt x="174224" y="1351460"/>
                  </a:lnTo>
                  <a:lnTo>
                    <a:pt x="155936" y="1392898"/>
                  </a:lnTo>
                  <a:lnTo>
                    <a:pt x="138447" y="1434759"/>
                  </a:lnTo>
                  <a:lnTo>
                    <a:pt x="121766" y="1477034"/>
                  </a:lnTo>
                  <a:lnTo>
                    <a:pt x="105902" y="1519712"/>
                  </a:lnTo>
                  <a:lnTo>
                    <a:pt x="90865" y="1562785"/>
                  </a:lnTo>
                  <a:lnTo>
                    <a:pt x="76666" y="1606242"/>
                  </a:lnTo>
                  <a:lnTo>
                    <a:pt x="63312" y="1650075"/>
                  </a:lnTo>
                  <a:lnTo>
                    <a:pt x="50815" y="1694272"/>
                  </a:lnTo>
                  <a:lnTo>
                    <a:pt x="39183" y="1738826"/>
                  </a:lnTo>
                  <a:lnTo>
                    <a:pt x="28427" y="1783725"/>
                  </a:lnTo>
                  <a:lnTo>
                    <a:pt x="18555" y="1828962"/>
                  </a:lnTo>
                  <a:lnTo>
                    <a:pt x="9578" y="1874525"/>
                  </a:lnTo>
                  <a:lnTo>
                    <a:pt x="1505" y="1920406"/>
                  </a:lnTo>
                  <a:lnTo>
                    <a:pt x="0" y="1930120"/>
                  </a:lnTo>
                  <a:lnTo>
                    <a:pt x="3051290" y="1930120"/>
                  </a:lnTo>
                  <a:lnTo>
                    <a:pt x="3051290" y="135268"/>
                  </a:lnTo>
                  <a:lnTo>
                    <a:pt x="3007566" y="120036"/>
                  </a:lnTo>
                  <a:lnTo>
                    <a:pt x="2964053" y="105860"/>
                  </a:lnTo>
                  <a:lnTo>
                    <a:pt x="2920165" y="92529"/>
                  </a:lnTo>
                  <a:lnTo>
                    <a:pt x="2875911" y="80053"/>
                  </a:lnTo>
                  <a:lnTo>
                    <a:pt x="2831301" y="68441"/>
                  </a:lnTo>
                  <a:lnTo>
                    <a:pt x="2786344" y="57703"/>
                  </a:lnTo>
                  <a:lnTo>
                    <a:pt x="2741051" y="47848"/>
                  </a:lnTo>
                  <a:lnTo>
                    <a:pt x="2695430" y="38886"/>
                  </a:lnTo>
                  <a:lnTo>
                    <a:pt x="2649492" y="30827"/>
                  </a:lnTo>
                  <a:lnTo>
                    <a:pt x="2603246" y="23680"/>
                  </a:lnTo>
                  <a:lnTo>
                    <a:pt x="2556701" y="17455"/>
                  </a:lnTo>
                  <a:lnTo>
                    <a:pt x="2509867" y="12161"/>
                  </a:lnTo>
                  <a:lnTo>
                    <a:pt x="2462755" y="7809"/>
                  </a:lnTo>
                  <a:lnTo>
                    <a:pt x="2415372" y="4407"/>
                  </a:lnTo>
                  <a:lnTo>
                    <a:pt x="2367730" y="1965"/>
                  </a:lnTo>
                  <a:lnTo>
                    <a:pt x="2319837" y="492"/>
                  </a:lnTo>
                  <a:lnTo>
                    <a:pt x="2271703" y="0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99" y="533863"/>
              <a:ext cx="2909997" cy="40757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6188" y="3743427"/>
              <a:ext cx="97529" cy="975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6188" y="4003686"/>
              <a:ext cx="97529" cy="975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0198" y="3743427"/>
              <a:ext cx="97528" cy="975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0198" y="4003686"/>
              <a:ext cx="97528" cy="9754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6188" y="4247676"/>
              <a:ext cx="97529" cy="975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6188" y="4507935"/>
              <a:ext cx="97529" cy="9754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0198" y="4247676"/>
              <a:ext cx="97528" cy="975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0198" y="4507935"/>
              <a:ext cx="97528" cy="9754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043786" y="112382"/>
              <a:ext cx="792480" cy="713105"/>
            </a:xfrm>
            <a:custGeom>
              <a:avLst/>
              <a:gdLst/>
              <a:ahLst/>
              <a:cxnLst/>
              <a:rect l="l" t="t" r="r" b="b"/>
              <a:pathLst>
                <a:path w="792479" h="713105">
                  <a:moveTo>
                    <a:pt x="791933" y="242252"/>
                  </a:moveTo>
                  <a:lnTo>
                    <a:pt x="509993" y="242252"/>
                  </a:lnTo>
                  <a:lnTo>
                    <a:pt x="509993" y="0"/>
                  </a:lnTo>
                  <a:lnTo>
                    <a:pt x="281940" y="0"/>
                  </a:lnTo>
                  <a:lnTo>
                    <a:pt x="281940" y="242252"/>
                  </a:lnTo>
                  <a:lnTo>
                    <a:pt x="0" y="242252"/>
                  </a:lnTo>
                  <a:lnTo>
                    <a:pt x="0" y="470293"/>
                  </a:lnTo>
                  <a:lnTo>
                    <a:pt x="281940" y="470293"/>
                  </a:lnTo>
                  <a:lnTo>
                    <a:pt x="281940" y="712558"/>
                  </a:lnTo>
                  <a:lnTo>
                    <a:pt x="509993" y="712558"/>
                  </a:lnTo>
                  <a:lnTo>
                    <a:pt x="509993" y="470293"/>
                  </a:lnTo>
                  <a:lnTo>
                    <a:pt x="791933" y="470293"/>
                  </a:lnTo>
                  <a:lnTo>
                    <a:pt x="791933" y="242252"/>
                  </a:lnTo>
                  <a:close/>
                </a:path>
              </a:pathLst>
            </a:custGeom>
            <a:solidFill>
              <a:srgbClr val="B6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89749" y="98729"/>
              <a:ext cx="1595120" cy="3352165"/>
            </a:xfrm>
            <a:custGeom>
              <a:avLst/>
              <a:gdLst/>
              <a:ahLst/>
              <a:cxnLst/>
              <a:rect l="l" t="t" r="r" b="b"/>
              <a:pathLst>
                <a:path w="1595120" h="3352165">
                  <a:moveTo>
                    <a:pt x="177482" y="54343"/>
                  </a:moveTo>
                  <a:lnTo>
                    <a:pt x="114325" y="54343"/>
                  </a:lnTo>
                  <a:lnTo>
                    <a:pt x="114325" y="0"/>
                  </a:lnTo>
                  <a:lnTo>
                    <a:pt x="63157" y="0"/>
                  </a:lnTo>
                  <a:lnTo>
                    <a:pt x="63157" y="54343"/>
                  </a:lnTo>
                  <a:lnTo>
                    <a:pt x="0" y="54343"/>
                  </a:lnTo>
                  <a:lnTo>
                    <a:pt x="0" y="105498"/>
                  </a:lnTo>
                  <a:lnTo>
                    <a:pt x="63157" y="105498"/>
                  </a:lnTo>
                  <a:lnTo>
                    <a:pt x="63157" y="159842"/>
                  </a:lnTo>
                  <a:lnTo>
                    <a:pt x="114325" y="159842"/>
                  </a:lnTo>
                  <a:lnTo>
                    <a:pt x="114325" y="105498"/>
                  </a:lnTo>
                  <a:lnTo>
                    <a:pt x="177482" y="105498"/>
                  </a:lnTo>
                  <a:lnTo>
                    <a:pt x="177482" y="54343"/>
                  </a:lnTo>
                  <a:close/>
                </a:path>
                <a:path w="1595120" h="3352165">
                  <a:moveTo>
                    <a:pt x="962126" y="3036570"/>
                  </a:moveTo>
                  <a:lnTo>
                    <a:pt x="773239" y="3036570"/>
                  </a:lnTo>
                  <a:lnTo>
                    <a:pt x="773239" y="2874137"/>
                  </a:lnTo>
                  <a:lnTo>
                    <a:pt x="620331" y="2874137"/>
                  </a:lnTo>
                  <a:lnTo>
                    <a:pt x="620331" y="3036570"/>
                  </a:lnTo>
                  <a:lnTo>
                    <a:pt x="431444" y="3036570"/>
                  </a:lnTo>
                  <a:lnTo>
                    <a:pt x="431444" y="3189465"/>
                  </a:lnTo>
                  <a:lnTo>
                    <a:pt x="620331" y="3189465"/>
                  </a:lnTo>
                  <a:lnTo>
                    <a:pt x="620331" y="3351898"/>
                  </a:lnTo>
                  <a:lnTo>
                    <a:pt x="773239" y="3351898"/>
                  </a:lnTo>
                  <a:lnTo>
                    <a:pt x="773239" y="3189465"/>
                  </a:lnTo>
                  <a:lnTo>
                    <a:pt x="962126" y="3189465"/>
                  </a:lnTo>
                  <a:lnTo>
                    <a:pt x="962126" y="3036570"/>
                  </a:lnTo>
                  <a:close/>
                </a:path>
                <a:path w="1595120" h="3352165">
                  <a:moveTo>
                    <a:pt x="1594840" y="1131239"/>
                  </a:moveTo>
                  <a:lnTo>
                    <a:pt x="1477568" y="1131239"/>
                  </a:lnTo>
                  <a:lnTo>
                    <a:pt x="1477568" y="1030503"/>
                  </a:lnTo>
                  <a:lnTo>
                    <a:pt x="1382725" y="1030503"/>
                  </a:lnTo>
                  <a:lnTo>
                    <a:pt x="1382725" y="1131239"/>
                  </a:lnTo>
                  <a:lnTo>
                    <a:pt x="1265453" y="1131239"/>
                  </a:lnTo>
                  <a:lnTo>
                    <a:pt x="1265453" y="1226070"/>
                  </a:lnTo>
                  <a:lnTo>
                    <a:pt x="1382725" y="1226070"/>
                  </a:lnTo>
                  <a:lnTo>
                    <a:pt x="1382725" y="1326819"/>
                  </a:lnTo>
                  <a:lnTo>
                    <a:pt x="1477568" y="1326819"/>
                  </a:lnTo>
                  <a:lnTo>
                    <a:pt x="1477568" y="1226070"/>
                  </a:lnTo>
                  <a:lnTo>
                    <a:pt x="1594840" y="1226070"/>
                  </a:lnTo>
                  <a:lnTo>
                    <a:pt x="1594840" y="1131239"/>
                  </a:lnTo>
                  <a:close/>
                </a:path>
              </a:pathLst>
            </a:custGeom>
            <a:solidFill>
              <a:srgbClr val="6BC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8725" y="1152897"/>
            <a:ext cx="3524250" cy="24257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05410" indent="-93345">
              <a:lnSpc>
                <a:spcPct val="100000"/>
              </a:lnSpc>
              <a:spcBef>
                <a:spcPts val="760"/>
              </a:spcBef>
              <a:buChar char="-"/>
              <a:tabLst>
                <a:tab pos="106045" algn="l"/>
              </a:tabLst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Missing</a:t>
            </a:r>
            <a:r>
              <a:rPr sz="1200" spc="-3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Value</a:t>
            </a:r>
            <a:r>
              <a:rPr sz="1200" spc="-5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Treatment:</a:t>
            </a:r>
            <a:endParaRPr sz="1200">
              <a:latin typeface="Arial MT"/>
              <a:cs typeface="Arial MT"/>
            </a:endParaRPr>
          </a:p>
          <a:p>
            <a:pPr marL="12700" marR="5080" lvl="1" indent="84455">
              <a:lnSpc>
                <a:spcPct val="145800"/>
              </a:lnSpc>
              <a:buChar char="-"/>
              <a:tabLst>
                <a:tab pos="190500" algn="l"/>
              </a:tabLst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Filled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missing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values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with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Median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or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Mode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where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data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was unavailable.</a:t>
            </a:r>
            <a:endParaRPr sz="1200">
              <a:latin typeface="Arial MT"/>
              <a:cs typeface="Arial MT"/>
            </a:endParaRPr>
          </a:p>
          <a:p>
            <a:pPr marL="105410" indent="-93345">
              <a:lnSpc>
                <a:spcPct val="100000"/>
              </a:lnSpc>
              <a:spcBef>
                <a:spcPts val="660"/>
              </a:spcBef>
              <a:buChar char="-"/>
              <a:tabLst>
                <a:tab pos="106045" algn="l"/>
              </a:tabLst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Encoding</a:t>
            </a:r>
            <a:r>
              <a:rPr sz="1200" spc="-3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Categorical</a:t>
            </a:r>
            <a:r>
              <a:rPr sz="1200" spc="-3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Variables:</a:t>
            </a:r>
            <a:endParaRPr sz="1200">
              <a:latin typeface="Arial MT"/>
              <a:cs typeface="Arial MT"/>
            </a:endParaRPr>
          </a:p>
          <a:p>
            <a:pPr marL="12700" marR="283845" lvl="1" indent="84455">
              <a:lnSpc>
                <a:spcPct val="145800"/>
              </a:lnSpc>
              <a:buChar char="-"/>
              <a:tabLst>
                <a:tab pos="190500" algn="l"/>
              </a:tabLst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Used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Label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Encoding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for</a:t>
            </a:r>
            <a:r>
              <a:rPr sz="1200" spc="-2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categorical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features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(service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type,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pet</a:t>
            </a:r>
            <a:r>
              <a:rPr sz="1200" spc="-1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type,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reviewer).</a:t>
            </a:r>
            <a:endParaRPr sz="1200">
              <a:latin typeface="Arial MT"/>
              <a:cs typeface="Arial MT"/>
            </a:endParaRPr>
          </a:p>
          <a:p>
            <a:pPr marL="105410" indent="-93345">
              <a:lnSpc>
                <a:spcPct val="100000"/>
              </a:lnSpc>
              <a:spcBef>
                <a:spcPts val="660"/>
              </a:spcBef>
              <a:buChar char="-"/>
              <a:tabLst>
                <a:tab pos="106045" algn="l"/>
              </a:tabLst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Class</a:t>
            </a:r>
            <a:r>
              <a:rPr sz="1200" spc="-3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Imbalance</a:t>
            </a:r>
            <a:r>
              <a:rPr sz="1200" spc="-3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Handling:</a:t>
            </a:r>
            <a:endParaRPr sz="1200">
              <a:latin typeface="Arial MT"/>
              <a:cs typeface="Arial MT"/>
            </a:endParaRPr>
          </a:p>
          <a:p>
            <a:pPr marL="12700" marR="521970" lvl="1" indent="84455">
              <a:lnSpc>
                <a:spcPct val="145800"/>
              </a:lnSpc>
              <a:buChar char="-"/>
              <a:tabLst>
                <a:tab pos="182245" algn="l"/>
              </a:tabLst>
            </a:pP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Applied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041834"/>
                </a:solidFill>
                <a:latin typeface="Arial MT"/>
                <a:cs typeface="Arial MT"/>
              </a:rPr>
              <a:t>SMOTE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(Synthetic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Minority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Over- </a:t>
            </a:r>
            <a:r>
              <a:rPr sz="1200" spc="-3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sampling</a:t>
            </a:r>
            <a:r>
              <a:rPr sz="1200" spc="-4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Technique)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to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balance</a:t>
            </a:r>
            <a:r>
              <a:rPr sz="1200" spc="-20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rgbClr val="041834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41834"/>
                </a:solidFill>
                <a:latin typeface="Arial MT"/>
                <a:cs typeface="Arial MT"/>
              </a:rPr>
              <a:t>dataset.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4409" y="3743427"/>
            <a:ext cx="97528" cy="9754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4409" y="4003686"/>
            <a:ext cx="97528" cy="9754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08419" y="3743427"/>
            <a:ext cx="97528" cy="9754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08419" y="4003686"/>
            <a:ext cx="97528" cy="9754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64409" y="4247676"/>
            <a:ext cx="97528" cy="9754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64409" y="4507935"/>
            <a:ext cx="97528" cy="9754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08419" y="4247676"/>
            <a:ext cx="97528" cy="9754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08419" y="4507935"/>
            <a:ext cx="97528" cy="97547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0" y="0"/>
            <a:ext cx="3157220" cy="715010"/>
          </a:xfrm>
          <a:custGeom>
            <a:avLst/>
            <a:gdLst/>
            <a:ahLst/>
            <a:cxnLst/>
            <a:rect l="l" t="t" r="r" b="b"/>
            <a:pathLst>
              <a:path w="3157220" h="715010">
                <a:moveTo>
                  <a:pt x="3156923" y="0"/>
                </a:moveTo>
                <a:lnTo>
                  <a:pt x="0" y="0"/>
                </a:lnTo>
                <a:lnTo>
                  <a:pt x="0" y="168655"/>
                </a:lnTo>
                <a:lnTo>
                  <a:pt x="45137" y="206101"/>
                </a:lnTo>
                <a:lnTo>
                  <a:pt x="80257" y="233845"/>
                </a:lnTo>
                <a:lnTo>
                  <a:pt x="115925" y="260916"/>
                </a:lnTo>
                <a:lnTo>
                  <a:pt x="152132" y="287305"/>
                </a:lnTo>
                <a:lnTo>
                  <a:pt x="188867" y="313002"/>
                </a:lnTo>
                <a:lnTo>
                  <a:pt x="226123" y="337999"/>
                </a:lnTo>
                <a:lnTo>
                  <a:pt x="263887" y="362285"/>
                </a:lnTo>
                <a:lnTo>
                  <a:pt x="302152" y="385851"/>
                </a:lnTo>
                <a:lnTo>
                  <a:pt x="340908" y="408687"/>
                </a:lnTo>
                <a:lnTo>
                  <a:pt x="380144" y="430784"/>
                </a:lnTo>
                <a:lnTo>
                  <a:pt x="419852" y="452131"/>
                </a:lnTo>
                <a:lnTo>
                  <a:pt x="460022" y="472720"/>
                </a:lnTo>
                <a:lnTo>
                  <a:pt x="500643" y="492541"/>
                </a:lnTo>
                <a:lnTo>
                  <a:pt x="541707" y="511584"/>
                </a:lnTo>
                <a:lnTo>
                  <a:pt x="583204" y="529840"/>
                </a:lnTo>
                <a:lnTo>
                  <a:pt x="625124" y="547298"/>
                </a:lnTo>
                <a:lnTo>
                  <a:pt x="667458" y="563950"/>
                </a:lnTo>
                <a:lnTo>
                  <a:pt x="710196" y="579786"/>
                </a:lnTo>
                <a:lnTo>
                  <a:pt x="753328" y="594796"/>
                </a:lnTo>
                <a:lnTo>
                  <a:pt x="796844" y="608971"/>
                </a:lnTo>
                <a:lnTo>
                  <a:pt x="840736" y="622301"/>
                </a:lnTo>
                <a:lnTo>
                  <a:pt x="884994" y="634776"/>
                </a:lnTo>
                <a:lnTo>
                  <a:pt x="929607" y="646387"/>
                </a:lnTo>
                <a:lnTo>
                  <a:pt x="974567" y="657125"/>
                </a:lnTo>
                <a:lnTo>
                  <a:pt x="1019863" y="666979"/>
                </a:lnTo>
                <a:lnTo>
                  <a:pt x="1065486" y="675940"/>
                </a:lnTo>
                <a:lnTo>
                  <a:pt x="1111427" y="683998"/>
                </a:lnTo>
                <a:lnTo>
                  <a:pt x="1157675" y="691145"/>
                </a:lnTo>
                <a:lnTo>
                  <a:pt x="1204222" y="697369"/>
                </a:lnTo>
                <a:lnTo>
                  <a:pt x="1251057" y="702663"/>
                </a:lnTo>
                <a:lnTo>
                  <a:pt x="1298172" y="707015"/>
                </a:lnTo>
                <a:lnTo>
                  <a:pt x="1345555" y="710417"/>
                </a:lnTo>
                <a:lnTo>
                  <a:pt x="1393198" y="712859"/>
                </a:lnTo>
                <a:lnTo>
                  <a:pt x="1441092" y="714331"/>
                </a:lnTo>
                <a:lnTo>
                  <a:pt x="1489226" y="714824"/>
                </a:lnTo>
                <a:lnTo>
                  <a:pt x="1537359" y="714331"/>
                </a:lnTo>
                <a:lnTo>
                  <a:pt x="1585252" y="712859"/>
                </a:lnTo>
                <a:lnTo>
                  <a:pt x="1632895" y="710417"/>
                </a:lnTo>
                <a:lnTo>
                  <a:pt x="1680277" y="707015"/>
                </a:lnTo>
                <a:lnTo>
                  <a:pt x="1727390" y="702663"/>
                </a:lnTo>
                <a:lnTo>
                  <a:pt x="1774224" y="697369"/>
                </a:lnTo>
                <a:lnTo>
                  <a:pt x="1820769" y="691145"/>
                </a:lnTo>
                <a:lnTo>
                  <a:pt x="1867015" y="683998"/>
                </a:lnTo>
                <a:lnTo>
                  <a:pt x="1912953" y="675940"/>
                </a:lnTo>
                <a:lnTo>
                  <a:pt x="1958574" y="666979"/>
                </a:lnTo>
                <a:lnTo>
                  <a:pt x="2003867" y="657125"/>
                </a:lnTo>
                <a:lnTo>
                  <a:pt x="2048824" y="646387"/>
                </a:lnTo>
                <a:lnTo>
                  <a:pt x="2093434" y="634776"/>
                </a:lnTo>
                <a:lnTo>
                  <a:pt x="2137687" y="622301"/>
                </a:lnTo>
                <a:lnTo>
                  <a:pt x="2181575" y="608971"/>
                </a:lnTo>
                <a:lnTo>
                  <a:pt x="2225088" y="594796"/>
                </a:lnTo>
                <a:lnTo>
                  <a:pt x="2268216" y="579786"/>
                </a:lnTo>
                <a:lnTo>
                  <a:pt x="2310949" y="563950"/>
                </a:lnTo>
                <a:lnTo>
                  <a:pt x="2353279" y="547298"/>
                </a:lnTo>
                <a:lnTo>
                  <a:pt x="2395194" y="529840"/>
                </a:lnTo>
                <a:lnTo>
                  <a:pt x="2436686" y="511584"/>
                </a:lnTo>
                <a:lnTo>
                  <a:pt x="2477745" y="492541"/>
                </a:lnTo>
                <a:lnTo>
                  <a:pt x="2518361" y="472720"/>
                </a:lnTo>
                <a:lnTo>
                  <a:pt x="2558525" y="452131"/>
                </a:lnTo>
                <a:lnTo>
                  <a:pt x="2598228" y="430784"/>
                </a:lnTo>
                <a:lnTo>
                  <a:pt x="2637459" y="408687"/>
                </a:lnTo>
                <a:lnTo>
                  <a:pt x="2676209" y="385851"/>
                </a:lnTo>
                <a:lnTo>
                  <a:pt x="2714468" y="362285"/>
                </a:lnTo>
                <a:lnTo>
                  <a:pt x="2752227" y="337999"/>
                </a:lnTo>
                <a:lnTo>
                  <a:pt x="2789476" y="313002"/>
                </a:lnTo>
                <a:lnTo>
                  <a:pt x="2826206" y="287305"/>
                </a:lnTo>
                <a:lnTo>
                  <a:pt x="2862406" y="260916"/>
                </a:lnTo>
                <a:lnTo>
                  <a:pt x="2898068" y="233845"/>
                </a:lnTo>
                <a:lnTo>
                  <a:pt x="2933182" y="206101"/>
                </a:lnTo>
                <a:lnTo>
                  <a:pt x="2967737" y="177696"/>
                </a:lnTo>
                <a:lnTo>
                  <a:pt x="3001725" y="148637"/>
                </a:lnTo>
                <a:lnTo>
                  <a:pt x="3035136" y="118934"/>
                </a:lnTo>
                <a:lnTo>
                  <a:pt x="3067960" y="88598"/>
                </a:lnTo>
                <a:lnTo>
                  <a:pt x="3100188" y="57638"/>
                </a:lnTo>
                <a:lnTo>
                  <a:pt x="3131810" y="26063"/>
                </a:lnTo>
                <a:lnTo>
                  <a:pt x="3156923" y="0"/>
                </a:lnTo>
                <a:close/>
              </a:path>
            </a:pathLst>
          </a:custGeom>
          <a:solidFill>
            <a:srgbClr val="B6E3F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868</Words>
  <Application>Microsoft Macintosh PowerPoint</Application>
  <PresentationFormat>On-screen Show (16:9)</PresentationFormat>
  <Paragraphs>145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Arial MT</vt:lpstr>
      <vt:lpstr>Calibri</vt:lpstr>
      <vt:lpstr>Office Theme</vt:lpstr>
      <vt:lpstr>PowerPoint Presentation</vt:lpstr>
      <vt:lpstr>Table of contents</vt:lpstr>
      <vt:lpstr>Introduction</vt:lpstr>
      <vt:lpstr>Problem Overview!</vt:lpstr>
      <vt:lpstr>Objective: Create a predictive model to auto-approve or deny prior authorization requests for pet  medical procedures.</vt:lpstr>
      <vt:lpstr>PowerPoint Presentation</vt:lpstr>
      <vt:lpstr>Datasets Used:</vt:lpstr>
      <vt:lpstr>Data  Preprocessing</vt:lpstr>
      <vt:lpstr>PowerPoint Presentation</vt:lpstr>
      <vt:lpstr>Data  Visualization</vt:lpstr>
      <vt:lpstr>Approval Rate By Claim Type</vt:lpstr>
      <vt:lpstr>Distribution of Claim Amounts</vt:lpstr>
      <vt:lpstr>Distribution of Auto Approved Status</vt:lpstr>
      <vt:lpstr>Distribution of Service Types</vt:lpstr>
      <vt:lpstr>Feature  Engineering</vt:lpstr>
      <vt:lpstr>New Features Created: Extracted day of the week and hour of the day from the submission timestamp.</vt:lpstr>
      <vt:lpstr>Feature Selection Process</vt:lpstr>
      <vt:lpstr>Methodology: Used Recursive Feature Elimination with Cross-Validation (RFECV) to remove less  relevant features.</vt:lpstr>
      <vt:lpstr>Modeling  Approach</vt:lpstr>
      <vt:lpstr>PowerPoint Presentation</vt:lpstr>
      <vt:lpstr>Hyperparameter Tuning and Cross-Validation</vt:lpstr>
      <vt:lpstr>You can divide the content</vt:lpstr>
      <vt:lpstr>Model Evaluation  Metrics</vt:lpstr>
      <vt:lpstr>Confusion Matrix</vt:lpstr>
      <vt:lpstr>Operational Benefits of Model  Integration</vt:lpstr>
      <vt:lpstr>Efficiency Gains: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case Study</dc:title>
  <cp:lastModifiedBy>Antara More</cp:lastModifiedBy>
  <cp:revision>1</cp:revision>
  <dcterms:created xsi:type="dcterms:W3CDTF">2024-10-27T22:56:14Z</dcterms:created>
  <dcterms:modified xsi:type="dcterms:W3CDTF">2024-10-27T22:56:40Z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2024-10-27T00:00:00Z</vt:filetime>
  </property>
  <property fmtid="{D5CDD505-2E9C-101B-9397-08002B2CF9AE}" pid="3" name="Creator">
    <vt:lpwstr>Keynote</vt:lpwstr>
  </property>
  <property fmtid="{D5CDD505-2E9C-101B-9397-08002B2CF9AE}" pid="4" name="LastSaved">
    <vt:filetime>2024-10-27T00:00:00Z</vt:filetime>
  </property>
</Properties>
</file>